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25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1" r:id="rId6"/>
    <p:sldId id="298" r:id="rId7"/>
    <p:sldId id="299" r:id="rId8"/>
    <p:sldId id="296" r:id="rId9"/>
    <p:sldId id="302" r:id="rId10"/>
    <p:sldId id="303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50564F-E098-4FAB-A1D5-61B885E684A6}">
          <p14:sldIdLst>
            <p14:sldId id="256"/>
            <p14:sldId id="261"/>
            <p14:sldId id="298"/>
            <p14:sldId id="299"/>
            <p14:sldId id="296"/>
            <p14:sldId id="302"/>
            <p14:sldId id="303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 showGuides="1">
      <p:cViewPr varScale="1">
        <p:scale>
          <a:sx n="66" d="100"/>
          <a:sy n="66" d="100"/>
        </p:scale>
        <p:origin x="84" y="1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/>
        <a:lstStyle/>
        <a:p>
          <a:r>
            <a:rPr lang="en-US" sz="1800" dirty="0" smtClean="0"/>
            <a:t>Specialize in a specific IT field (e.g., cybersecurity, data science, software development)
</a:t>
          </a:r>
          <a:endParaRPr lang="en-US" sz="1800" dirty="0">
            <a:solidFill>
              <a:schemeClr val="tx1">
                <a:alpha val="6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/>
      <dgm:t>
        <a:bodyPr/>
        <a:lstStyle/>
        <a:p>
          <a:r>
            <a:rPr lang="en-US" sz="1800" dirty="0" smtClean="0">
              <a:solidFill>
                <a:schemeClr val="tx1">
                  <a:alpha val="60000"/>
                </a:schemeClr>
              </a:solidFill>
            </a:rPr>
            <a:t>Develop soft skills (communication, teamwork, problem-solving)
</a:t>
          </a:r>
          <a:endParaRPr lang="en-US" sz="1800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/>
      <dgm:t>
        <a:bodyPr/>
        <a:lstStyle/>
        <a:p>
          <a:r>
            <a:rPr lang="en-US" sz="1800" dirty="0" smtClean="0">
              <a:solidFill>
                <a:schemeClr val="tx1">
                  <a:alpha val="60000"/>
                </a:schemeClr>
              </a:solidFill>
            </a:rPr>
            <a:t>Gain practical experience through internships, projects, or freelancing</a:t>
          </a:r>
          <a:r>
            <a:rPr lang="en-US" sz="1400" dirty="0" smtClean="0">
              <a:solidFill>
                <a:schemeClr val="tx1">
                  <a:alpha val="60000"/>
                </a:schemeClr>
              </a:solidFill>
            </a:rPr>
            <a:t>
</a:t>
          </a:r>
          <a:endParaRPr lang="en-US" sz="1400" dirty="0">
            <a:solidFill>
              <a:schemeClr val="tx1">
                <a:alpha val="6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/>
      <dgm:t>
        <a:bodyPr/>
        <a:lstStyle/>
        <a:p>
          <a:r>
            <a:rPr lang="en-US" sz="1800" dirty="0" smtClean="0">
              <a:solidFill>
                <a:schemeClr val="tx1">
                  <a:alpha val="60000"/>
                </a:schemeClr>
              </a:solidFill>
            </a:rPr>
            <a:t>Stay updated with industry trends and emerging technologies</a:t>
          </a:r>
          <a:r>
            <a:rPr lang="en-US" sz="1500" dirty="0" smtClean="0">
              <a:solidFill>
                <a:schemeClr val="tx1">
                  <a:alpha val="60000"/>
                </a:schemeClr>
              </a:solidFill>
            </a:rPr>
            <a:t>
</a:t>
          </a:r>
          <a:endParaRPr lang="en-US" sz="1500" dirty="0">
            <a:solidFill>
              <a:schemeClr val="tx1">
                <a:alpha val="6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/>
      <dgm:t>
        <a:bodyPr/>
        <a:lstStyle/>
        <a:p>
          <a:r>
            <a:rPr lang="en-US" sz="1800" dirty="0" smtClean="0">
              <a:solidFill>
                <a:schemeClr val="tx1">
                  <a:alpha val="60000"/>
                </a:schemeClr>
              </a:solidFill>
            </a:rPr>
            <a:t>Build a professional network (mentors, peers, industry connections)</a:t>
          </a:r>
          <a:r>
            <a:rPr lang="en-US" sz="1500" dirty="0" smtClean="0">
              <a:solidFill>
                <a:schemeClr val="tx1">
                  <a:alpha val="60000"/>
                </a:schemeClr>
              </a:solidFill>
            </a:rPr>
            <a:t>
</a:t>
          </a:r>
          <a:endParaRPr lang="en-US" sz="1500" dirty="0">
            <a:solidFill>
              <a:schemeClr val="tx1">
                <a:alpha val="6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/>
        </a:p>
      </dgm:t>
    </dgm:pt>
    <dgm:pt modelId="{539F0B2D-763D-4639-B4AA-CC4EE0B8029F}" type="pres">
      <dgm:prSet presAssocID="{D0F07F19-1F50-4B42-A7A0-278DF9D25BB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57C5FD-BC94-4852-B3EC-3A72C51988CA}" type="pres">
      <dgm:prSet presAssocID="{2EE95FC5-CD6B-4A50-9262-DC414E16C3EA}" presName="compNode" presStyleCnt="0"/>
      <dgm:spPr/>
    </dgm:pt>
    <dgm:pt modelId="{8D5BCCB0-FE2C-4B39-92FA-86E015360BFE}" type="pres">
      <dgm:prSet presAssocID="{2EE95FC5-CD6B-4A50-9262-DC414E16C3EA}" presName="bgRect" presStyleLbl="bgShp" presStyleIdx="0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B970FC54-593D-4FE9-AFCD-C77EE53A4F01}" type="pres">
      <dgm:prSet presAssocID="{2EE95FC5-CD6B-4A50-9262-DC414E16C3EA}" presName="iconRect" presStyleLbl="node1" presStyleIdx="0" presStyleCnt="5"/>
      <dgm:spPr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B0477A4-6C5F-46E6-8910-A51FA1F661B5}" type="pres">
      <dgm:prSet presAssocID="{2EE95FC5-CD6B-4A50-9262-DC414E16C3EA}" presName="spaceRect" presStyleCnt="0"/>
      <dgm:spPr/>
    </dgm:pt>
    <dgm:pt modelId="{1002F504-21FD-4710-AB54-6DD4AE8B1DEB}" type="pres">
      <dgm:prSet presAssocID="{2EE95FC5-CD6B-4A50-9262-DC414E16C3EA}" presName="parTx" presStyleLbl="revTx" presStyleIdx="0" presStyleCnt="5" custLinFactNeighborX="-284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5D2D154-D04C-4060-B371-4FA5C99B7538}" type="pres">
      <dgm:prSet presAssocID="{C99EBBB1-E916-471C-83C9-ABE85B42AC26}" presName="sibTrans" presStyleCnt="0"/>
      <dgm:spPr/>
    </dgm:pt>
    <dgm:pt modelId="{0E0B23C8-D5E1-4B41-BDA7-2CE57755BE6A}" type="pres">
      <dgm:prSet presAssocID="{F05611F0-8256-4954-B6CB-ED6B4F2DD397}" presName="compNode" presStyleCnt="0"/>
      <dgm:spPr/>
    </dgm:pt>
    <dgm:pt modelId="{CD05AFB1-E184-456B-B0D2-9C36C4272D02}" type="pres">
      <dgm:prSet presAssocID="{F05611F0-8256-4954-B6CB-ED6B4F2DD397}" presName="bgRect" presStyleLbl="bgShp" presStyleIdx="1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4FDC127-8DFD-4460-AE93-0411105DEB60}" type="pres">
      <dgm:prSet presAssocID="{F05611F0-8256-4954-B6CB-ED6B4F2DD397}" presName="iconRect" presStyleLbl="node1" presStyleIdx="1" presStyleCnt="5"/>
      <dgm:spPr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58414D7F-A9B2-47FB-8B18-5EF591AE26CC}" type="pres">
      <dgm:prSet presAssocID="{F05611F0-8256-4954-B6CB-ED6B4F2DD397}" presName="spaceRect" presStyleCnt="0"/>
      <dgm:spPr/>
    </dgm:pt>
    <dgm:pt modelId="{1A91019B-6FF6-4E88-A622-AA77E19BE965}" type="pres">
      <dgm:prSet presAssocID="{F05611F0-8256-4954-B6CB-ED6B4F2DD397}" presName="parTx" presStyleLbl="revTx" presStyleIdx="1" presStyleCnt="5" custLinFactNeighborX="-284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016EE3B-7F4A-42C5-A09F-919C1401C4BC}" type="pres">
      <dgm:prSet presAssocID="{6BD5265A-8333-420D-BDB2-65F10B3EBD76}" presName="sibTrans" presStyleCnt="0"/>
      <dgm:spPr/>
    </dgm:pt>
    <dgm:pt modelId="{815AA52A-6D18-4177-AE6D-E0559FAFDE78}" type="pres">
      <dgm:prSet presAssocID="{22625139-F93A-4F3F-A7AA-4923A01AEDF3}" presName="compNode" presStyleCnt="0"/>
      <dgm:spPr/>
    </dgm:pt>
    <dgm:pt modelId="{A8176E5D-B119-4234-91AB-EFE9C2CF80B7}" type="pres">
      <dgm:prSet presAssocID="{22625139-F93A-4F3F-A7AA-4923A01AEDF3}" presName="bgRect" presStyleLbl="bgShp" presStyleIdx="2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DB85AE0A-C466-4604-9C2E-87F8EA52DD0F}" type="pres">
      <dgm:prSet presAssocID="{22625139-F93A-4F3F-A7AA-4923A01AEDF3}" presName="iconRect" presStyleLbl="node1" presStyleIdx="2" presStyleCnt="5"/>
      <dgm:spPr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A8722341-C6F1-4D89-89A6-4EF02F8B76E1}" type="pres">
      <dgm:prSet presAssocID="{22625139-F93A-4F3F-A7AA-4923A01AEDF3}" presName="spaceRect" presStyleCnt="0"/>
      <dgm:spPr/>
    </dgm:pt>
    <dgm:pt modelId="{5A5E0268-7557-41F6-A6CC-892DF11AAC18}" type="pres">
      <dgm:prSet presAssocID="{22625139-F93A-4F3F-A7AA-4923A01AEDF3}" presName="parTx" presStyleLbl="revTx" presStyleIdx="2" presStyleCnt="5" custLinFactNeighborX="-284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ACA2613-1755-4541-BF52-A7AD043980F4}" type="pres">
      <dgm:prSet presAssocID="{A8E2FA08-4DD4-4654-A85D-9A99162D6201}" presName="sibTrans" presStyleCnt="0"/>
      <dgm:spPr/>
    </dgm:pt>
    <dgm:pt modelId="{D58F1FE7-CDEB-42F6-BC01-82FB71EDF9C0}" type="pres">
      <dgm:prSet presAssocID="{140952D0-0E1D-4F48-9F16-53581487CFA0}" presName="compNode" presStyleCnt="0"/>
      <dgm:spPr/>
    </dgm:pt>
    <dgm:pt modelId="{A102E018-9C2C-4317-8572-9362E8FC1AF8}" type="pres">
      <dgm:prSet presAssocID="{140952D0-0E1D-4F48-9F16-53581487CFA0}" presName="bgRect" presStyleLbl="bgShp" presStyleIdx="3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3353CF1D-5822-47BA-A6C2-AC7DC94D5A9C}" type="pres">
      <dgm:prSet presAssocID="{140952D0-0E1D-4F48-9F16-53581487CFA0}" presName="iconRect" presStyleLbl="node1" presStyleIdx="3" presStyleCnt="5"/>
      <dgm:spPr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0326715C-7787-454B-B5D4-2E4B73514584}" type="pres">
      <dgm:prSet presAssocID="{140952D0-0E1D-4F48-9F16-53581487CFA0}" presName="spaceRect" presStyleCnt="0"/>
      <dgm:spPr/>
    </dgm:pt>
    <dgm:pt modelId="{B05634FC-081B-4BC5-BE4E-70E96448CBC7}" type="pres">
      <dgm:prSet presAssocID="{140952D0-0E1D-4F48-9F16-53581487CFA0}" presName="parTx" presStyleLbl="revTx" presStyleIdx="3" presStyleCnt="5" custLinFactNeighborX="-284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41E5EAA-3190-4C8A-9550-C01AB013F3B6}" type="pres">
      <dgm:prSet presAssocID="{2804F27C-9BA9-4D07-AB02-74BE7DFA2C0E}" presName="sibTrans" presStyleCnt="0"/>
      <dgm:spPr/>
    </dgm:pt>
    <dgm:pt modelId="{E4485791-256C-479D-93C2-2AB8EE372B1D}" type="pres">
      <dgm:prSet presAssocID="{C2F8C7F7-44C4-414A-BCCD-56E91DD0A777}" presName="compNode" presStyleCnt="0"/>
      <dgm:spPr/>
    </dgm:pt>
    <dgm:pt modelId="{E3FB0205-9E6F-404E-BB9F-D3662F49AF1C}" type="pres">
      <dgm:prSet presAssocID="{C2F8C7F7-44C4-414A-BCCD-56E91DD0A777}" presName="bgRect" presStyleLbl="bgShp" presStyleIdx="4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169F0BE-38ED-4AA0-BD0F-6AEA778C8DB9}" type="pres">
      <dgm:prSet presAssocID="{C2F8C7F7-44C4-414A-BCCD-56E91DD0A777}" presName="iconRect" presStyleLbl="node1" presStyleIdx="4" presStyleCnt="5"/>
      <dgm:spPr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8BC7B20-3838-469F-BE20-773F9621E096}" type="pres">
      <dgm:prSet presAssocID="{C2F8C7F7-44C4-414A-BCCD-56E91DD0A777}" presName="spaceRect" presStyleCnt="0"/>
      <dgm:spPr/>
    </dgm:pt>
    <dgm:pt modelId="{EB0F5FA3-DAEB-4780-B272-E569966A52CF}" type="pres">
      <dgm:prSet presAssocID="{C2F8C7F7-44C4-414A-BCCD-56E91DD0A777}" presName="parTx" presStyleLbl="revTx" presStyleIdx="4" presStyleCnt="5" custLinFactNeighborX="-320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FAEA9C64-F0D3-4558-9A35-23F0581DC7BF}" type="presOf" srcId="{140952D0-0E1D-4F48-9F16-53581487CFA0}" destId="{B05634FC-081B-4BC5-BE4E-70E96448CBC7}" srcOrd="0" destOrd="0" presId="urn:microsoft.com/office/officeart/2018/2/layout/IconVerticalSolidList"/>
    <dgm:cxn modelId="{09B52955-21F8-4660-80B5-8AC2F661638E}" type="presOf" srcId="{22625139-F93A-4F3F-A7AA-4923A01AEDF3}" destId="{5A5E0268-7557-41F6-A6CC-892DF11AAC18}" srcOrd="0" destOrd="0" presId="urn:microsoft.com/office/officeart/2018/2/layout/IconVerticalSolidList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E901F845-631E-42AD-82B2-653DA40B389B}" type="presOf" srcId="{C2F8C7F7-44C4-414A-BCCD-56E91DD0A777}" destId="{EB0F5FA3-DAEB-4780-B272-E569966A52CF}" srcOrd="0" destOrd="0" presId="urn:microsoft.com/office/officeart/2018/2/layout/IconVerticalSolidList"/>
    <dgm:cxn modelId="{FA896689-06F0-4649-9FF7-0D3A04B5B25E}" type="presOf" srcId="{D0F07F19-1F50-4B42-A7A0-278DF9D25BB1}" destId="{539F0B2D-763D-4639-B4AA-CC4EE0B8029F}" srcOrd="0" destOrd="0" presId="urn:microsoft.com/office/officeart/2018/2/layout/IconVerticalSolidLis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28FE450-D56C-43DC-901C-B2275D62B369}" type="presOf" srcId="{2EE95FC5-CD6B-4A50-9262-DC414E16C3EA}" destId="{1002F504-21FD-4710-AB54-6DD4AE8B1DEB}" srcOrd="0" destOrd="0" presId="urn:microsoft.com/office/officeart/2018/2/layout/IconVerticalSolidLis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3CC82EFE-ECBC-4EF1-9AD1-94F2F4D0F7F0}" type="presOf" srcId="{F05611F0-8256-4954-B6CB-ED6B4F2DD397}" destId="{1A91019B-6FF6-4E88-A622-AA77E19BE965}" srcOrd="0" destOrd="0" presId="urn:microsoft.com/office/officeart/2018/2/layout/IconVerticalSolidList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3141AECC-0824-4D33-B56E-0AA0BF76ADC4}" type="presParOf" srcId="{539F0B2D-763D-4639-B4AA-CC4EE0B8029F}" destId="{7C57C5FD-BC94-4852-B3EC-3A72C51988CA}" srcOrd="0" destOrd="0" presId="urn:microsoft.com/office/officeart/2018/2/layout/IconVerticalSolidList"/>
    <dgm:cxn modelId="{91B124C7-32BD-48C5-A045-6B89C6FA61EE}" type="presParOf" srcId="{7C57C5FD-BC94-4852-B3EC-3A72C51988CA}" destId="{8D5BCCB0-FE2C-4B39-92FA-86E015360BFE}" srcOrd="0" destOrd="0" presId="urn:microsoft.com/office/officeart/2018/2/layout/IconVerticalSolidList"/>
    <dgm:cxn modelId="{5C408221-FD1D-4546-A6E6-8330B2208253}" type="presParOf" srcId="{7C57C5FD-BC94-4852-B3EC-3A72C51988CA}" destId="{B970FC54-593D-4FE9-AFCD-C77EE53A4F01}" srcOrd="1" destOrd="0" presId="urn:microsoft.com/office/officeart/2018/2/layout/IconVerticalSolidList"/>
    <dgm:cxn modelId="{935E623E-CFDC-4AF8-B6EA-214446B4F401}" type="presParOf" srcId="{7C57C5FD-BC94-4852-B3EC-3A72C51988CA}" destId="{8B0477A4-6C5F-46E6-8910-A51FA1F661B5}" srcOrd="2" destOrd="0" presId="urn:microsoft.com/office/officeart/2018/2/layout/IconVerticalSolidList"/>
    <dgm:cxn modelId="{1E88C30E-19D9-4E39-B8C1-CD0573176A9E}" type="presParOf" srcId="{7C57C5FD-BC94-4852-B3EC-3A72C51988CA}" destId="{1002F504-21FD-4710-AB54-6DD4AE8B1DEB}" srcOrd="3" destOrd="0" presId="urn:microsoft.com/office/officeart/2018/2/layout/IconVerticalSolidList"/>
    <dgm:cxn modelId="{D98E3B47-5678-4183-ABFE-C52A79C56F19}" type="presParOf" srcId="{539F0B2D-763D-4639-B4AA-CC4EE0B8029F}" destId="{C5D2D154-D04C-4060-B371-4FA5C99B7538}" srcOrd="1" destOrd="0" presId="urn:microsoft.com/office/officeart/2018/2/layout/IconVerticalSolidList"/>
    <dgm:cxn modelId="{1C8B9CA9-55DE-4C4A-B6C3-9BF7170578A8}" type="presParOf" srcId="{539F0B2D-763D-4639-B4AA-CC4EE0B8029F}" destId="{0E0B23C8-D5E1-4B41-BDA7-2CE57755BE6A}" srcOrd="2" destOrd="0" presId="urn:microsoft.com/office/officeart/2018/2/layout/IconVerticalSolidList"/>
    <dgm:cxn modelId="{59E394A4-2CB8-4285-8A2E-C7AD9707C88A}" type="presParOf" srcId="{0E0B23C8-D5E1-4B41-BDA7-2CE57755BE6A}" destId="{CD05AFB1-E184-456B-B0D2-9C36C4272D02}" srcOrd="0" destOrd="0" presId="urn:microsoft.com/office/officeart/2018/2/layout/IconVerticalSolidList"/>
    <dgm:cxn modelId="{017797BA-DA8F-42A6-9B4B-2E3B232A9487}" type="presParOf" srcId="{0E0B23C8-D5E1-4B41-BDA7-2CE57755BE6A}" destId="{74FDC127-8DFD-4460-AE93-0411105DEB60}" srcOrd="1" destOrd="0" presId="urn:microsoft.com/office/officeart/2018/2/layout/IconVerticalSolidList"/>
    <dgm:cxn modelId="{75F07183-B2DD-4414-A5B8-8308084B8E3F}" type="presParOf" srcId="{0E0B23C8-D5E1-4B41-BDA7-2CE57755BE6A}" destId="{58414D7F-A9B2-47FB-8B18-5EF591AE26CC}" srcOrd="2" destOrd="0" presId="urn:microsoft.com/office/officeart/2018/2/layout/IconVerticalSolidList"/>
    <dgm:cxn modelId="{04F8BED2-D78F-4CD5-BBBC-7FC8C9F8F207}" type="presParOf" srcId="{0E0B23C8-D5E1-4B41-BDA7-2CE57755BE6A}" destId="{1A91019B-6FF6-4E88-A622-AA77E19BE965}" srcOrd="3" destOrd="0" presId="urn:microsoft.com/office/officeart/2018/2/layout/IconVerticalSolidList"/>
    <dgm:cxn modelId="{BCFD135B-FCED-466E-9159-B02BFE9D4001}" type="presParOf" srcId="{539F0B2D-763D-4639-B4AA-CC4EE0B8029F}" destId="{7016EE3B-7F4A-42C5-A09F-919C1401C4BC}" srcOrd="3" destOrd="0" presId="urn:microsoft.com/office/officeart/2018/2/layout/IconVerticalSolidList"/>
    <dgm:cxn modelId="{58EF4718-ACD6-43F8-805B-D62F90D9A920}" type="presParOf" srcId="{539F0B2D-763D-4639-B4AA-CC4EE0B8029F}" destId="{815AA52A-6D18-4177-AE6D-E0559FAFDE78}" srcOrd="4" destOrd="0" presId="urn:microsoft.com/office/officeart/2018/2/layout/IconVerticalSolidList"/>
    <dgm:cxn modelId="{D1615F48-ADED-4C2B-BB8A-59749B8AE730}" type="presParOf" srcId="{815AA52A-6D18-4177-AE6D-E0559FAFDE78}" destId="{A8176E5D-B119-4234-91AB-EFE9C2CF80B7}" srcOrd="0" destOrd="0" presId="urn:microsoft.com/office/officeart/2018/2/layout/IconVerticalSolidList"/>
    <dgm:cxn modelId="{79312827-D440-4AF8-9B00-B884A9E4A3BB}" type="presParOf" srcId="{815AA52A-6D18-4177-AE6D-E0559FAFDE78}" destId="{DB85AE0A-C466-4604-9C2E-87F8EA52DD0F}" srcOrd="1" destOrd="0" presId="urn:microsoft.com/office/officeart/2018/2/layout/IconVerticalSolidList"/>
    <dgm:cxn modelId="{E7924D5D-988A-4115-9A93-08F335B8947A}" type="presParOf" srcId="{815AA52A-6D18-4177-AE6D-E0559FAFDE78}" destId="{A8722341-C6F1-4D89-89A6-4EF02F8B76E1}" srcOrd="2" destOrd="0" presId="urn:microsoft.com/office/officeart/2018/2/layout/IconVerticalSolidList"/>
    <dgm:cxn modelId="{C6AD5C36-9185-4F14-9584-D2A1D2C97E1C}" type="presParOf" srcId="{815AA52A-6D18-4177-AE6D-E0559FAFDE78}" destId="{5A5E0268-7557-41F6-A6CC-892DF11AAC18}" srcOrd="3" destOrd="0" presId="urn:microsoft.com/office/officeart/2018/2/layout/IconVerticalSolidList"/>
    <dgm:cxn modelId="{7CC5D15E-F8FA-444A-AC16-03C2AF2F8435}" type="presParOf" srcId="{539F0B2D-763D-4639-B4AA-CC4EE0B8029F}" destId="{5ACA2613-1755-4541-BF52-A7AD043980F4}" srcOrd="5" destOrd="0" presId="urn:microsoft.com/office/officeart/2018/2/layout/IconVerticalSolidList"/>
    <dgm:cxn modelId="{459894C0-6852-4DFB-AB0C-15C59FA57691}" type="presParOf" srcId="{539F0B2D-763D-4639-B4AA-CC4EE0B8029F}" destId="{D58F1FE7-CDEB-42F6-BC01-82FB71EDF9C0}" srcOrd="6" destOrd="0" presId="urn:microsoft.com/office/officeart/2018/2/layout/IconVerticalSolidList"/>
    <dgm:cxn modelId="{14EE37A9-59E2-472A-B59D-2230A528B9EE}" type="presParOf" srcId="{D58F1FE7-CDEB-42F6-BC01-82FB71EDF9C0}" destId="{A102E018-9C2C-4317-8572-9362E8FC1AF8}" srcOrd="0" destOrd="0" presId="urn:microsoft.com/office/officeart/2018/2/layout/IconVerticalSolidList"/>
    <dgm:cxn modelId="{DA750973-958E-459C-8387-641E8911B272}" type="presParOf" srcId="{D58F1FE7-CDEB-42F6-BC01-82FB71EDF9C0}" destId="{3353CF1D-5822-47BA-A6C2-AC7DC94D5A9C}" srcOrd="1" destOrd="0" presId="urn:microsoft.com/office/officeart/2018/2/layout/IconVerticalSolidList"/>
    <dgm:cxn modelId="{62D5D3B0-A3FA-4D1D-8E7C-76B0202DCF7E}" type="presParOf" srcId="{D58F1FE7-CDEB-42F6-BC01-82FB71EDF9C0}" destId="{0326715C-7787-454B-B5D4-2E4B73514584}" srcOrd="2" destOrd="0" presId="urn:microsoft.com/office/officeart/2018/2/layout/IconVerticalSolidList"/>
    <dgm:cxn modelId="{BB5FA47B-6E17-41EB-8EF7-D7734FFE7C72}" type="presParOf" srcId="{D58F1FE7-CDEB-42F6-BC01-82FB71EDF9C0}" destId="{B05634FC-081B-4BC5-BE4E-70E96448CBC7}" srcOrd="3" destOrd="0" presId="urn:microsoft.com/office/officeart/2018/2/layout/IconVerticalSolidList"/>
    <dgm:cxn modelId="{45BA8686-C800-4DF7-8561-A1CCEF354961}" type="presParOf" srcId="{539F0B2D-763D-4639-B4AA-CC4EE0B8029F}" destId="{941E5EAA-3190-4C8A-9550-C01AB013F3B6}" srcOrd="7" destOrd="0" presId="urn:microsoft.com/office/officeart/2018/2/layout/IconVerticalSolidList"/>
    <dgm:cxn modelId="{68B47999-4EDD-48C8-9446-785154B26990}" type="presParOf" srcId="{539F0B2D-763D-4639-B4AA-CC4EE0B8029F}" destId="{E4485791-256C-479D-93C2-2AB8EE372B1D}" srcOrd="8" destOrd="0" presId="urn:microsoft.com/office/officeart/2018/2/layout/IconVerticalSolidList"/>
    <dgm:cxn modelId="{68222549-0ADC-4DDE-8A37-85CDBE618F3B}" type="presParOf" srcId="{E4485791-256C-479D-93C2-2AB8EE372B1D}" destId="{E3FB0205-9E6F-404E-BB9F-D3662F49AF1C}" srcOrd="0" destOrd="0" presId="urn:microsoft.com/office/officeart/2018/2/layout/IconVerticalSolidList"/>
    <dgm:cxn modelId="{B22CD18D-75A5-4D43-BC73-FCFE070FDE52}" type="presParOf" srcId="{E4485791-256C-479D-93C2-2AB8EE372B1D}" destId="{7169F0BE-38ED-4AA0-BD0F-6AEA778C8DB9}" srcOrd="1" destOrd="0" presId="urn:microsoft.com/office/officeart/2018/2/layout/IconVerticalSolidList"/>
    <dgm:cxn modelId="{E9EF9AA2-ACFB-454C-A417-FD4BEC0253A5}" type="presParOf" srcId="{E4485791-256C-479D-93C2-2AB8EE372B1D}" destId="{58BC7B20-3838-469F-BE20-773F9621E096}" srcOrd="2" destOrd="0" presId="urn:microsoft.com/office/officeart/2018/2/layout/IconVerticalSolidList"/>
    <dgm:cxn modelId="{A0770496-1BBC-4289-8714-0247E119A24C}" type="presParOf" srcId="{E4485791-256C-479D-93C2-2AB8EE372B1D}" destId="{EB0F5FA3-DAEB-4780-B272-E569966A52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17280B-FC62-43F6-8E59-40D3E4E7160F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700F2-5586-4F06-993B-61B69E8D5B2C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 smtClean="0">
              <a:solidFill>
                <a:schemeClr val="tx1"/>
              </a:solidFill>
            </a:rPr>
            <a:t>1</a:t>
          </a:r>
          <a:endParaRPr lang="en-US" sz="1900" dirty="0">
            <a:solidFill>
              <a:schemeClr val="tx1"/>
            </a:solidFill>
          </a:endParaRPr>
        </a:p>
      </dgm:t>
    </dgm:pt>
    <dgm:pt modelId="{EC1EA70F-65DC-4C32-BE40-6AE8550B4F5A}" type="parTrans" cxnId="{C70992EF-3BB1-4844-891C-2FACEA05E6F3}">
      <dgm:prSet/>
      <dgm:spPr/>
      <dgm:t>
        <a:bodyPr/>
        <a:lstStyle/>
        <a:p>
          <a:endParaRPr lang="en-US"/>
        </a:p>
      </dgm:t>
    </dgm:pt>
    <dgm:pt modelId="{981C2505-640C-41BB-ABA6-7F585F8AFC4D}" type="sibTrans" cxnId="{C70992EF-3BB1-4844-891C-2FACEA05E6F3}">
      <dgm:prSet/>
      <dgm:spPr/>
      <dgm:t>
        <a:bodyPr/>
        <a:lstStyle/>
        <a:p>
          <a:endParaRPr lang="en-US"/>
        </a:p>
      </dgm:t>
    </dgm:pt>
    <dgm:pt modelId="{001208AC-2B83-4157-8BC7-4F75F1BB185F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2000" dirty="0" smtClean="0">
              <a:solidFill>
                <a:schemeClr val="accent1">
                  <a:lumMod val="50000"/>
                </a:schemeClr>
              </a:solidFill>
            </a:rPr>
            <a:t>Final year: Focus on specialization, skill acquisition, and networking.</a:t>
          </a:r>
          <a:endParaRPr lang="en-US" sz="2000" dirty="0">
            <a:solidFill>
              <a:schemeClr val="accent1">
                <a:lumMod val="50000"/>
              </a:schemeClr>
            </a:solidFill>
          </a:endParaRPr>
        </a:p>
      </dgm:t>
    </dgm:pt>
    <dgm:pt modelId="{23E089A8-C021-4217-B1DD-E63492E4945F}" type="parTrans" cxnId="{293C605A-0F05-4710-842B-DF6895DFB245}">
      <dgm:prSet/>
      <dgm:spPr/>
      <dgm:t>
        <a:bodyPr/>
        <a:lstStyle/>
        <a:p>
          <a:endParaRPr lang="en-US"/>
        </a:p>
      </dgm:t>
    </dgm:pt>
    <dgm:pt modelId="{348D66A9-1494-4296-8103-5209B65CA7F6}" type="sibTrans" cxnId="{293C605A-0F05-4710-842B-DF6895DFB245}">
      <dgm:prSet/>
      <dgm:spPr/>
      <dgm:t>
        <a:bodyPr/>
        <a:lstStyle/>
        <a:p>
          <a:endParaRPr lang="en-US"/>
        </a:p>
      </dgm:t>
    </dgm:pt>
    <dgm:pt modelId="{15F5427B-51A0-4B7F-9A84-EF39F600E081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 smtClean="0">
              <a:solidFill>
                <a:schemeClr val="accent1">
                  <a:lumMod val="50000"/>
                </a:schemeClr>
              </a:solidFill>
            </a:rPr>
            <a:t>1-2 years post-graduation: Gain industry experience, build a portfolio, and establish a professional network</a:t>
          </a:r>
          <a:r>
            <a:rPr lang="en-US" sz="1600" dirty="0" smtClean="0">
              <a:solidFill>
                <a:schemeClr val="accent1">
                  <a:lumMod val="50000"/>
                </a:schemeClr>
              </a:solidFill>
            </a:rPr>
            <a:t>.
</a:t>
          </a:r>
          <a:endParaRPr lang="en-US" sz="1600" dirty="0">
            <a:solidFill>
              <a:schemeClr val="accent1">
                <a:lumMod val="50000"/>
              </a:schemeClr>
            </a:solidFill>
          </a:endParaRPr>
        </a:p>
      </dgm:t>
    </dgm:pt>
    <dgm:pt modelId="{E65D1AB5-DA91-429A-AA2B-6443042C7116}" type="parTrans" cxnId="{4229616D-0B30-4C8A-914C-C770AC25F4CF}">
      <dgm:prSet/>
      <dgm:spPr/>
      <dgm:t>
        <a:bodyPr/>
        <a:lstStyle/>
        <a:p>
          <a:endParaRPr lang="en-US"/>
        </a:p>
      </dgm:t>
    </dgm:pt>
    <dgm:pt modelId="{308F166C-FFB3-47DA-B89E-F439DF90B520}" type="sibTrans" cxnId="{4229616D-0B30-4C8A-914C-C770AC25F4CF}">
      <dgm:prSet/>
      <dgm:spPr/>
      <dgm:t>
        <a:bodyPr/>
        <a:lstStyle/>
        <a:p>
          <a:endParaRPr lang="en-US"/>
        </a:p>
      </dgm:t>
    </dgm:pt>
    <dgm:pt modelId="{B46F18F3-713A-45EF-B403-8225C417855E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 smtClean="0">
              <a:solidFill>
                <a:schemeClr val="tx1"/>
              </a:solidFill>
            </a:rPr>
            <a:t>3</a:t>
          </a:r>
          <a:endParaRPr lang="en-US" sz="1900" dirty="0">
            <a:solidFill>
              <a:schemeClr val="tx1"/>
            </a:solidFill>
          </a:endParaRPr>
        </a:p>
      </dgm:t>
    </dgm:pt>
    <dgm:pt modelId="{800A3811-21A6-40B5-9CE2-D867849DD5EE}" type="parTrans" cxnId="{75160A5F-A4DE-475E-AADF-1BEED1355089}">
      <dgm:prSet/>
      <dgm:spPr/>
      <dgm:t>
        <a:bodyPr/>
        <a:lstStyle/>
        <a:p>
          <a:endParaRPr lang="en-US"/>
        </a:p>
      </dgm:t>
    </dgm:pt>
    <dgm:pt modelId="{3828CE19-B1AD-4122-BD0B-90ACA19E22C8}" type="sibTrans" cxnId="{75160A5F-A4DE-475E-AADF-1BEED1355089}">
      <dgm:prSet/>
      <dgm:spPr/>
      <dgm:t>
        <a:bodyPr/>
        <a:lstStyle/>
        <a:p>
          <a:endParaRPr lang="en-US"/>
        </a:p>
      </dgm:t>
    </dgm:pt>
    <dgm:pt modelId="{B85C7C25-7585-4AF6-B040-2824E08BBFE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 smtClean="0">
              <a:solidFill>
                <a:schemeClr val="accent1">
                  <a:lumMod val="50000"/>
                </a:schemeClr>
              </a:solidFill>
            </a:rPr>
            <a:t>3-5 years: Consider starting your own company or advancing to leadership roles.</a:t>
          </a:r>
          <a:r>
            <a:rPr lang="en-US" sz="1600" dirty="0" smtClean="0">
              <a:solidFill>
                <a:schemeClr val="accent1">
                  <a:lumMod val="50000"/>
                </a:schemeClr>
              </a:solidFill>
            </a:rPr>
            <a:t>
</a:t>
          </a:r>
          <a:endParaRPr lang="en-US" sz="1600" dirty="0">
            <a:solidFill>
              <a:schemeClr val="accent1">
                <a:lumMod val="50000"/>
              </a:schemeClr>
            </a:solidFill>
          </a:endParaRPr>
        </a:p>
      </dgm:t>
    </dgm:pt>
    <dgm:pt modelId="{651755EC-E9D9-4B49-82BE-35553DDA5246}" type="parTrans" cxnId="{5C46EE31-F3BE-444C-85A6-82B089159FD8}">
      <dgm:prSet/>
      <dgm:spPr/>
      <dgm:t>
        <a:bodyPr/>
        <a:lstStyle/>
        <a:p>
          <a:endParaRPr lang="en-US"/>
        </a:p>
      </dgm:t>
    </dgm:pt>
    <dgm:pt modelId="{76ECF19A-5B76-4BF3-83C8-5143AB74468F}" type="sibTrans" cxnId="{5C46EE31-F3BE-444C-85A6-82B089159FD8}">
      <dgm:prSet/>
      <dgm:spPr/>
      <dgm:t>
        <a:bodyPr/>
        <a:lstStyle/>
        <a:p>
          <a:endParaRPr lang="en-US"/>
        </a:p>
      </dgm:t>
    </dgm:pt>
    <dgm:pt modelId="{06EFAFF8-AA49-40CF-9BBC-7AC941DCB075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 smtClean="0">
              <a:solidFill>
                <a:schemeClr val="tx1"/>
              </a:solidFill>
            </a:rPr>
            <a:t>2</a:t>
          </a:r>
          <a:endParaRPr lang="en-US" sz="1900" dirty="0">
            <a:solidFill>
              <a:schemeClr val="tx1"/>
            </a:solidFill>
          </a:endParaRPr>
        </a:p>
      </dgm:t>
    </dgm:pt>
    <dgm:pt modelId="{A0181A8A-87E6-4483-A087-FF165ADA1415}" type="sibTrans" cxnId="{66EC5C68-9DA5-43B3-AA6E-14E91AFE0431}">
      <dgm:prSet/>
      <dgm:spPr/>
      <dgm:t>
        <a:bodyPr/>
        <a:lstStyle/>
        <a:p>
          <a:endParaRPr lang="en-US"/>
        </a:p>
      </dgm:t>
    </dgm:pt>
    <dgm:pt modelId="{F862937C-98BE-4CF0-899C-98888EA9A521}" type="parTrans" cxnId="{66EC5C68-9DA5-43B3-AA6E-14E91AFE0431}">
      <dgm:prSet/>
      <dgm:spPr/>
      <dgm:t>
        <a:bodyPr/>
        <a:lstStyle/>
        <a:p>
          <a:endParaRPr lang="en-US"/>
        </a:p>
      </dgm:t>
    </dgm:pt>
    <dgm:pt modelId="{D6612E20-ED34-4BD5-9123-54E9EE5BDBD0}" type="pres">
      <dgm:prSet presAssocID="{BD17280B-FC62-43F6-8E59-40D3E4E7160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4B05896-9BC4-46B1-8C1D-323874E2C10D}" type="pres">
      <dgm:prSet presAssocID="{4BB700F2-5586-4F06-993B-61B69E8D5B2C}" presName="composite" presStyleCnt="0"/>
      <dgm:spPr/>
    </dgm:pt>
    <dgm:pt modelId="{857B4CA8-411B-47F9-AD8E-CC9E8998191B}" type="pres">
      <dgm:prSet presAssocID="{4BB700F2-5586-4F06-993B-61B69E8D5B2C}" presName="ParentText" presStyleLbl="node1" presStyleIdx="0" presStyleCnt="3" custScaleY="183795" custLinFactY="-125543" custLinFactNeighborX="2739" custLinFactNeighborY="-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CEA98-93B9-4B2D-B9B9-9537AD997164}" type="pres">
      <dgm:prSet presAssocID="{4BB700F2-5586-4F06-993B-61B69E8D5B2C}" presName="Image" presStyleLbl="bgImgPlace1" presStyleIdx="0" presStyleCnt="3" custLinFactNeighborX="7079" custLinFactNeighborY="-21670"/>
      <dgm:spPr>
        <a:ln>
          <a:noFill/>
        </a:ln>
      </dgm:spPr>
      <dgm:t>
        <a:bodyPr/>
        <a:lstStyle/>
        <a:p>
          <a:endParaRPr lang="en-US"/>
        </a:p>
      </dgm:t>
      <dgm:extLst/>
    </dgm:pt>
    <dgm:pt modelId="{082F9D57-96B4-483D-A747-06D859B5D858}" type="pres">
      <dgm:prSet presAssocID="{4BB700F2-5586-4F06-993B-61B69E8D5B2C}" presName="ChildText" presStyleLbl="fgAcc1" presStyleIdx="0" presStyleCnt="3" custScaleX="373563" custScaleY="114550" custLinFactX="-8945" custLinFactY="49222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8FF66-6E7C-43B3-99C6-FA0558526D0B}" type="pres">
      <dgm:prSet presAssocID="{981C2505-640C-41BB-ABA6-7F585F8AFC4D}" presName="sibTrans" presStyleCnt="0"/>
      <dgm:spPr/>
    </dgm:pt>
    <dgm:pt modelId="{7A6D194E-D21C-4316-A81C-C09DEBC24A8D}" type="pres">
      <dgm:prSet presAssocID="{06EFAFF8-AA49-40CF-9BBC-7AC941DCB075}" presName="composite" presStyleCnt="0"/>
      <dgm:spPr/>
    </dgm:pt>
    <dgm:pt modelId="{494B1894-FA4F-4EC1-8E8E-68AEB4899B72}" type="pres">
      <dgm:prSet presAssocID="{06EFAFF8-AA49-40CF-9BBC-7AC941DCB075}" presName="ParentText" presStyleLbl="node1" presStyleIdx="1" presStyleCnt="3" custScaleY="183795" custLinFactY="-125543" custLinFactNeighborX="25528" custLinFactNeighborY="-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5B4889-8837-4A51-B8E4-43DED68FD91D}" type="pres">
      <dgm:prSet presAssocID="{06EFAFF8-AA49-40CF-9BBC-7AC941DCB075}" presName="Image" presStyleLbl="bgImgPlace1" presStyleIdx="1" presStyleCnt="3" custScaleX="77453" custScaleY="56711" custLinFactNeighborX="26521" custLinFactNeighborY="-41674"/>
      <dgm:spPr>
        <a:ln>
          <a:noFill/>
        </a:ln>
      </dgm:spPr>
      <dgm:t>
        <a:bodyPr/>
        <a:lstStyle/>
        <a:p>
          <a:endParaRPr lang="en-US"/>
        </a:p>
      </dgm:t>
      <dgm:extLst/>
    </dgm:pt>
    <dgm:pt modelId="{DDAD261B-380A-44B9-A99B-A72499989074}" type="pres">
      <dgm:prSet presAssocID="{06EFAFF8-AA49-40CF-9BBC-7AC941DCB075}" presName="ChildText" presStyleLbl="fgAcc1" presStyleIdx="1" presStyleCnt="3" custScaleX="392105" custScaleY="134911" custLinFactY="43940" custLinFactNeighborX="-64075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483D13-C27B-43DB-A088-D4A387B0A313}" type="pres">
      <dgm:prSet presAssocID="{A0181A8A-87E6-4483-A087-FF165ADA1415}" presName="sibTrans" presStyleCnt="0"/>
      <dgm:spPr/>
    </dgm:pt>
    <dgm:pt modelId="{AB1740CB-ECB5-4994-85D8-B662447BD59A}" type="pres">
      <dgm:prSet presAssocID="{B46F18F3-713A-45EF-B403-8225C417855E}" presName="composite" presStyleCnt="0"/>
      <dgm:spPr/>
    </dgm:pt>
    <dgm:pt modelId="{9BB768B8-97D3-4773-9C90-8CAAE2C66A90}" type="pres">
      <dgm:prSet presAssocID="{B46F18F3-713A-45EF-B403-8225C417855E}" presName="ParentText" presStyleLbl="node1" presStyleIdx="2" presStyleCnt="3" custScaleY="183795" custLinFactY="-100000" custLinFactNeighborX="40630" custLinFactNeighborY="-18956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B9F6F-093C-4E75-8A08-13CC63E48A2A}" type="pres">
      <dgm:prSet presAssocID="{B46F18F3-713A-45EF-B403-8225C417855E}" presName="Image" presStyleLbl="bgImgPlace1" presStyleIdx="2" presStyleCnt="3" custLinFactNeighborX="40731" custLinFactNeighborY="-30969"/>
      <dgm:spPr>
        <a:ln>
          <a:noFill/>
        </a:ln>
      </dgm:spPr>
      <dgm:t>
        <a:bodyPr/>
        <a:lstStyle/>
        <a:p>
          <a:endParaRPr lang="en-US"/>
        </a:p>
      </dgm:t>
      <dgm:extLst/>
    </dgm:pt>
    <dgm:pt modelId="{6AB589D1-3A2C-4500-AF5C-B9B478C9C905}" type="pres">
      <dgm:prSet presAssocID="{B46F18F3-713A-45EF-B403-8225C417855E}" presName="ChildText" presStyleLbl="fgAcc1" presStyleIdx="2" presStyleCnt="3" custAng="10800000" custFlipVert="1" custScaleX="331104" custScaleY="87054" custLinFactY="43940" custLinFactNeighborX="-33416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E80A7-5870-456B-B9B2-11115939557A}" type="presOf" srcId="{B46F18F3-713A-45EF-B403-8225C417855E}" destId="{9BB768B8-97D3-4773-9C90-8CAAE2C66A90}" srcOrd="0" destOrd="0" presId="urn:microsoft.com/office/officeart/2008/layout/TitledPictureBlocks"/>
    <dgm:cxn modelId="{66EC5C68-9DA5-43B3-AA6E-14E91AFE0431}" srcId="{BD17280B-FC62-43F6-8E59-40D3E4E7160F}" destId="{06EFAFF8-AA49-40CF-9BBC-7AC941DCB075}" srcOrd="1" destOrd="0" parTransId="{F862937C-98BE-4CF0-899C-98888EA9A521}" sibTransId="{A0181A8A-87E6-4483-A087-FF165ADA1415}"/>
    <dgm:cxn modelId="{3C63D259-E9E6-4D04-9EE1-19E4ABAF10E6}" type="presOf" srcId="{B85C7C25-7585-4AF6-B040-2824E08BBFEC}" destId="{6AB589D1-3A2C-4500-AF5C-B9B478C9C905}" srcOrd="0" destOrd="0" presId="urn:microsoft.com/office/officeart/2008/layout/TitledPictureBlocks"/>
    <dgm:cxn modelId="{5C46EE31-F3BE-444C-85A6-82B089159FD8}" srcId="{B46F18F3-713A-45EF-B403-8225C417855E}" destId="{B85C7C25-7585-4AF6-B040-2824E08BBFEC}" srcOrd="0" destOrd="0" parTransId="{651755EC-E9D9-4B49-82BE-35553DDA5246}" sibTransId="{76ECF19A-5B76-4BF3-83C8-5143AB74468F}"/>
    <dgm:cxn modelId="{7471D784-4790-4A6C-947F-350A907943A0}" type="presOf" srcId="{15F5427B-51A0-4B7F-9A84-EF39F600E081}" destId="{DDAD261B-380A-44B9-A99B-A72499989074}" srcOrd="0" destOrd="0" presId="urn:microsoft.com/office/officeart/2008/layout/TitledPictureBlocks"/>
    <dgm:cxn modelId="{293C605A-0F05-4710-842B-DF6895DFB245}" srcId="{4BB700F2-5586-4F06-993B-61B69E8D5B2C}" destId="{001208AC-2B83-4157-8BC7-4F75F1BB185F}" srcOrd="0" destOrd="0" parTransId="{23E089A8-C021-4217-B1DD-E63492E4945F}" sibTransId="{348D66A9-1494-4296-8103-5209B65CA7F6}"/>
    <dgm:cxn modelId="{C70992EF-3BB1-4844-891C-2FACEA05E6F3}" srcId="{BD17280B-FC62-43F6-8E59-40D3E4E7160F}" destId="{4BB700F2-5586-4F06-993B-61B69E8D5B2C}" srcOrd="0" destOrd="0" parTransId="{EC1EA70F-65DC-4C32-BE40-6AE8550B4F5A}" sibTransId="{981C2505-640C-41BB-ABA6-7F585F8AFC4D}"/>
    <dgm:cxn modelId="{85840DAC-B92B-450B-ACC2-AD9143A56E86}" type="presOf" srcId="{06EFAFF8-AA49-40CF-9BBC-7AC941DCB075}" destId="{494B1894-FA4F-4EC1-8E8E-68AEB4899B72}" srcOrd="0" destOrd="0" presId="urn:microsoft.com/office/officeart/2008/layout/TitledPictureBlocks"/>
    <dgm:cxn modelId="{75160A5F-A4DE-475E-AADF-1BEED1355089}" srcId="{BD17280B-FC62-43F6-8E59-40D3E4E7160F}" destId="{B46F18F3-713A-45EF-B403-8225C417855E}" srcOrd="2" destOrd="0" parTransId="{800A3811-21A6-40B5-9CE2-D867849DD5EE}" sibTransId="{3828CE19-B1AD-4122-BD0B-90ACA19E22C8}"/>
    <dgm:cxn modelId="{4229616D-0B30-4C8A-914C-C770AC25F4CF}" srcId="{06EFAFF8-AA49-40CF-9BBC-7AC941DCB075}" destId="{15F5427B-51A0-4B7F-9A84-EF39F600E081}" srcOrd="0" destOrd="0" parTransId="{E65D1AB5-DA91-429A-AA2B-6443042C7116}" sibTransId="{308F166C-FFB3-47DA-B89E-F439DF90B520}"/>
    <dgm:cxn modelId="{A6C9023B-25D1-40C9-ACD9-7B058BC56855}" type="presOf" srcId="{001208AC-2B83-4157-8BC7-4F75F1BB185F}" destId="{082F9D57-96B4-483D-A747-06D859B5D858}" srcOrd="0" destOrd="0" presId="urn:microsoft.com/office/officeart/2008/layout/TitledPictureBlocks"/>
    <dgm:cxn modelId="{7D3F154A-43C1-42C2-A461-09848888C224}" type="presOf" srcId="{BD17280B-FC62-43F6-8E59-40D3E4E7160F}" destId="{D6612E20-ED34-4BD5-9123-54E9EE5BDBD0}" srcOrd="0" destOrd="0" presId="urn:microsoft.com/office/officeart/2008/layout/TitledPictureBlocks"/>
    <dgm:cxn modelId="{3DDB5A85-1963-42F8-95F7-F2E4AB815EA5}" type="presOf" srcId="{4BB700F2-5586-4F06-993B-61B69E8D5B2C}" destId="{857B4CA8-411B-47F9-AD8E-CC9E8998191B}" srcOrd="0" destOrd="0" presId="urn:microsoft.com/office/officeart/2008/layout/TitledPictureBlocks"/>
    <dgm:cxn modelId="{098B0552-B3CE-4FCF-81A3-7D34ABF12040}" type="presParOf" srcId="{D6612E20-ED34-4BD5-9123-54E9EE5BDBD0}" destId="{B4B05896-9BC4-46B1-8C1D-323874E2C10D}" srcOrd="0" destOrd="0" presId="urn:microsoft.com/office/officeart/2008/layout/TitledPictureBlocks"/>
    <dgm:cxn modelId="{0CCD1343-3463-4222-BEE8-94300DBD3FEB}" type="presParOf" srcId="{B4B05896-9BC4-46B1-8C1D-323874E2C10D}" destId="{857B4CA8-411B-47F9-AD8E-CC9E8998191B}" srcOrd="0" destOrd="0" presId="urn:microsoft.com/office/officeart/2008/layout/TitledPictureBlocks"/>
    <dgm:cxn modelId="{EB2EB5D4-769D-4E18-93FA-66C964CB0AB5}" type="presParOf" srcId="{B4B05896-9BC4-46B1-8C1D-323874E2C10D}" destId="{105CEA98-93B9-4B2D-B9B9-9537AD997164}" srcOrd="1" destOrd="0" presId="urn:microsoft.com/office/officeart/2008/layout/TitledPictureBlocks"/>
    <dgm:cxn modelId="{DF54F60A-AF19-4A6B-93B1-3D208F01EAD7}" type="presParOf" srcId="{B4B05896-9BC4-46B1-8C1D-323874E2C10D}" destId="{082F9D57-96B4-483D-A747-06D859B5D858}" srcOrd="2" destOrd="0" presId="urn:microsoft.com/office/officeart/2008/layout/TitledPictureBlocks"/>
    <dgm:cxn modelId="{FA6DB764-35D6-49F6-92BE-A7903438DCF2}" type="presParOf" srcId="{D6612E20-ED34-4BD5-9123-54E9EE5BDBD0}" destId="{7988FF66-6E7C-43B3-99C6-FA0558526D0B}" srcOrd="1" destOrd="0" presId="urn:microsoft.com/office/officeart/2008/layout/TitledPictureBlocks"/>
    <dgm:cxn modelId="{2F280672-AB37-4B69-8CE2-BB85B1DF3266}" type="presParOf" srcId="{D6612E20-ED34-4BD5-9123-54E9EE5BDBD0}" destId="{7A6D194E-D21C-4316-A81C-C09DEBC24A8D}" srcOrd="2" destOrd="0" presId="urn:microsoft.com/office/officeart/2008/layout/TitledPictureBlocks"/>
    <dgm:cxn modelId="{A418AAB6-8990-4DB4-ABB7-4D4F7F73F886}" type="presParOf" srcId="{7A6D194E-D21C-4316-A81C-C09DEBC24A8D}" destId="{494B1894-FA4F-4EC1-8E8E-68AEB4899B72}" srcOrd="0" destOrd="0" presId="urn:microsoft.com/office/officeart/2008/layout/TitledPictureBlocks"/>
    <dgm:cxn modelId="{9154CDFA-7D17-445D-AD5B-FDC791C9AA4B}" type="presParOf" srcId="{7A6D194E-D21C-4316-A81C-C09DEBC24A8D}" destId="{175B4889-8837-4A51-B8E4-43DED68FD91D}" srcOrd="1" destOrd="0" presId="urn:microsoft.com/office/officeart/2008/layout/TitledPictureBlocks"/>
    <dgm:cxn modelId="{DD6A8FD7-CB2E-4408-BAE2-EDA9337450AE}" type="presParOf" srcId="{7A6D194E-D21C-4316-A81C-C09DEBC24A8D}" destId="{DDAD261B-380A-44B9-A99B-A72499989074}" srcOrd="2" destOrd="0" presId="urn:microsoft.com/office/officeart/2008/layout/TitledPictureBlocks"/>
    <dgm:cxn modelId="{30789869-D076-45B5-BA54-77F433B3819D}" type="presParOf" srcId="{D6612E20-ED34-4BD5-9123-54E9EE5BDBD0}" destId="{26483D13-C27B-43DB-A088-D4A387B0A313}" srcOrd="3" destOrd="0" presId="urn:microsoft.com/office/officeart/2008/layout/TitledPictureBlocks"/>
    <dgm:cxn modelId="{11032FFB-60EF-449D-A26A-A56A7CC74176}" type="presParOf" srcId="{D6612E20-ED34-4BD5-9123-54E9EE5BDBD0}" destId="{AB1740CB-ECB5-4994-85D8-B662447BD59A}" srcOrd="4" destOrd="0" presId="urn:microsoft.com/office/officeart/2008/layout/TitledPictureBlocks"/>
    <dgm:cxn modelId="{F5CBDD39-0FCC-4342-B765-E7DBEB0B9CBA}" type="presParOf" srcId="{AB1740CB-ECB5-4994-85D8-B662447BD59A}" destId="{9BB768B8-97D3-4773-9C90-8CAAE2C66A90}" srcOrd="0" destOrd="0" presId="urn:microsoft.com/office/officeart/2008/layout/TitledPictureBlocks"/>
    <dgm:cxn modelId="{B8C8FB99-1088-4BFD-BCC1-0E08546A61A6}" type="presParOf" srcId="{AB1740CB-ECB5-4994-85D8-B662447BD59A}" destId="{EA1B9F6F-093C-4E75-8A08-13CC63E48A2A}" srcOrd="1" destOrd="0" presId="urn:microsoft.com/office/officeart/2008/layout/TitledPictureBlocks"/>
    <dgm:cxn modelId="{AC95BEF8-ECFF-40DC-B06D-4C9E4FBE2804}" type="presParOf" srcId="{AB1740CB-ECB5-4994-85D8-B662447BD59A}" destId="{6AB589D1-3A2C-4500-AF5C-B9B478C9C90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accent1"/>
        </a:solidFill>
        <a:ln>
          <a:noFill/>
        </a:ln>
      </dgm:spPr>
      <dgm:t>
        <a:bodyPr lIns="288000"/>
        <a:lstStyle/>
        <a:p>
          <a:r>
            <a:rPr lang="en-US" sz="3600" dirty="0" smtClean="0">
              <a:solidFill>
                <a:schemeClr val="accent1">
                  <a:lumMod val="20000"/>
                  <a:lumOff val="80000"/>
                </a:schemeClr>
              </a:solidFill>
            </a:rPr>
            <a:t>2. Soft skills: 40% (development needed)</a:t>
          </a:r>
          <a:endParaRPr lang="en-US" sz="3600" dirty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2625139-F93A-4F3F-A7AA-4923A01AEDF3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3600" dirty="0" smtClean="0">
              <a:solidFill>
                <a:schemeClr val="tx1">
                  <a:alpha val="70000"/>
                </a:schemeClr>
              </a:solidFill>
            </a:rPr>
            <a:t>3. Practical experience: 30% (limited, but potential for growth)</a:t>
          </a:r>
          <a:endParaRPr lang="en-US" sz="3600" dirty="0">
            <a:solidFill>
              <a:schemeClr val="tx1">
                <a:alpha val="7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140952D0-0E1D-4F48-9F16-53581487CFA0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3600" dirty="0" smtClean="0">
              <a:solidFill>
                <a:schemeClr val="tx1">
                  <a:alpha val="70000"/>
                </a:schemeClr>
              </a:solidFill>
            </a:rPr>
            <a:t>4. Practical experience: 30% (limited, but potential for growth)</a:t>
          </a:r>
          <a:endParaRPr lang="en-US" sz="3600" dirty="0">
            <a:solidFill>
              <a:schemeClr val="tx1">
                <a:alpha val="7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EE95FC5-CD6B-4A50-9262-DC414E16C3EA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3200" dirty="0" smtClean="0">
              <a:solidFill>
                <a:schemeClr val="tx1">
                  <a:alpha val="70000"/>
                </a:schemeClr>
              </a:solidFill>
            </a:rPr>
            <a:t>1. Technical skills: 60% (foundation laid, but specialization needed)</a:t>
          </a:r>
          <a:endParaRPr lang="en-US" sz="3200" dirty="0">
            <a:solidFill>
              <a:schemeClr val="tx1">
                <a:alpha val="70000"/>
              </a:schemeClr>
            </a:solidFill>
          </a:endParaRPr>
        </a:p>
      </dgm:t>
    </dgm:pt>
    <dgm:pt modelId="{C99EBBB1-E916-471C-83C9-ABE85B42AC26}" type="sibTrans" cxnId="{B3F19EC2-A372-4EC3-BFE0-C62FFDFE3DF6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F7C64FE4-B743-4173-AF38-E15B373860BB}" type="pres">
      <dgm:prSet presAssocID="{D0F07F19-1F50-4B42-A7A0-278DF9D25BB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DE452-776E-43EB-9FFD-1764B73AB173}" type="pres">
      <dgm:prSet presAssocID="{D0F07F19-1F50-4B42-A7A0-278DF9D25BB1}" presName="dummyMaxCanvas" presStyleCnt="0">
        <dgm:presLayoutVars/>
      </dgm:prSet>
      <dgm:spPr/>
    </dgm:pt>
    <dgm:pt modelId="{0B67ADA4-CA8A-4993-8EDC-711B74FE3471}" type="pres">
      <dgm:prSet presAssocID="{D0F07F19-1F50-4B42-A7A0-278DF9D25BB1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FA4F9-A4F2-41D6-9219-6B8F7BDA8381}" type="pres">
      <dgm:prSet presAssocID="{D0F07F19-1F50-4B42-A7A0-278DF9D25BB1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96C3F-D58E-473B-A56C-B96601A4946E}" type="pres">
      <dgm:prSet presAssocID="{D0F07F19-1F50-4B42-A7A0-278DF9D25BB1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D734DB-1E0E-49A7-ACE4-6CCCAF804530}" type="pres">
      <dgm:prSet presAssocID="{D0F07F19-1F50-4B42-A7A0-278DF9D25BB1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C96F7-D8D7-499E-9CC3-D9A5DB9DC83F}" type="pres">
      <dgm:prSet presAssocID="{D0F07F19-1F50-4B42-A7A0-278DF9D25BB1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E84C5-5E68-4E21-B4DB-28C02149B48D}" type="pres">
      <dgm:prSet presAssocID="{D0F07F19-1F50-4B42-A7A0-278DF9D25BB1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40DEDB-962D-4ED4-AA24-252FD688E02B}" type="pres">
      <dgm:prSet presAssocID="{D0F07F19-1F50-4B42-A7A0-278DF9D25BB1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5CC41-FB5A-4FE2-9357-0C5654596570}" type="pres">
      <dgm:prSet presAssocID="{D0F07F19-1F50-4B42-A7A0-278DF9D25BB1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6B22D-9426-4009-9F4B-E23444465FC2}" type="pres">
      <dgm:prSet presAssocID="{D0F07F19-1F50-4B42-A7A0-278DF9D25BB1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F8C9A-3146-47D5-91B9-AAB5F9130A99}" type="pres">
      <dgm:prSet presAssocID="{D0F07F19-1F50-4B42-A7A0-278DF9D25BB1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11C8B0-7EAB-40EC-B2CC-FDF2186283AC}" type="pres">
      <dgm:prSet presAssocID="{D0F07F19-1F50-4B42-A7A0-278DF9D25BB1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19918A-87C4-4587-BDF0-05040D40CAA0}" type="presOf" srcId="{140952D0-0E1D-4F48-9F16-53581487CFA0}" destId="{5E11C8B0-7EAB-40EC-B2CC-FDF2186283AC}" srcOrd="1" destOrd="0" presId="urn:microsoft.com/office/officeart/2005/8/layout/vProcess5"/>
    <dgm:cxn modelId="{2207156B-93BF-42F4-8650-BD9B4A0246FD}" type="presOf" srcId="{C99EBBB1-E916-471C-83C9-ABE85B42AC26}" destId="{578C96F7-D8D7-499E-9CC3-D9A5DB9DC83F}" srcOrd="0" destOrd="0" presId="urn:microsoft.com/office/officeart/2005/8/layout/vProcess5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50ECBB9-9143-48EB-AD3D-377683E69D29}" type="presOf" srcId="{F05611F0-8256-4954-B6CB-ED6B4F2DD397}" destId="{B9D6B22D-9426-4009-9F4B-E23444465FC2}" srcOrd="1" destOrd="0" presId="urn:microsoft.com/office/officeart/2005/8/layout/vProcess5"/>
    <dgm:cxn modelId="{79339812-7B70-4095-B221-808B9A9B77B3}" type="presOf" srcId="{22625139-F93A-4F3F-A7AA-4923A01AEDF3}" destId="{127F8C9A-3146-47D5-91B9-AAB5F9130A99}" srcOrd="1" destOrd="0" presId="urn:microsoft.com/office/officeart/2005/8/layout/vProcess5"/>
    <dgm:cxn modelId="{E005E4DE-432D-48B1-ADB3-499174B63AF5}" type="presOf" srcId="{22625139-F93A-4F3F-A7AA-4923A01AEDF3}" destId="{5AB96C3F-D58E-473B-A56C-B96601A4946E}" srcOrd="0" destOrd="0" presId="urn:microsoft.com/office/officeart/2005/8/layout/vProcess5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B293C91F-C3C1-4E12-89A1-FE326875F374}" type="presOf" srcId="{140952D0-0E1D-4F48-9F16-53581487CFA0}" destId="{84D734DB-1E0E-49A7-ACE4-6CCCAF804530}" srcOrd="0" destOrd="0" presId="urn:microsoft.com/office/officeart/2005/8/layout/vProcess5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048A0B1D-9C3B-4945-AA25-255DB782D6B0}" type="presOf" srcId="{2EE95FC5-CD6B-4A50-9262-DC414E16C3EA}" destId="{92E5CC41-FB5A-4FE2-9357-0C5654596570}" srcOrd="1" destOrd="0" presId="urn:microsoft.com/office/officeart/2005/8/layout/vProcess5"/>
    <dgm:cxn modelId="{EC498978-522E-4EC2-9EA2-D5439F5E2362}" type="presOf" srcId="{F05611F0-8256-4954-B6CB-ED6B4F2DD397}" destId="{405FA4F9-A4F2-41D6-9219-6B8F7BDA8381}" srcOrd="0" destOrd="0" presId="urn:microsoft.com/office/officeart/2005/8/layout/vProcess5"/>
    <dgm:cxn modelId="{042FE43D-A457-4A10-97AB-00174141E9B6}" type="presOf" srcId="{A8E2FA08-4DD4-4654-A85D-9A99162D6201}" destId="{9040DEDB-962D-4ED4-AA24-252FD688E02B}" srcOrd="0" destOrd="0" presId="urn:microsoft.com/office/officeart/2005/8/layout/vProcess5"/>
    <dgm:cxn modelId="{3682E7C2-312E-4817-B632-333EE2289165}" type="presOf" srcId="{6BD5265A-8333-420D-BDB2-65F10B3EBD76}" destId="{A08E84C5-5E68-4E21-B4DB-28C02149B48D}" srcOrd="0" destOrd="0" presId="urn:microsoft.com/office/officeart/2005/8/layout/vProcess5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336BE3CB-A1FE-4A6C-8C2D-A5E79A311B22}" type="presOf" srcId="{2EE95FC5-CD6B-4A50-9262-DC414E16C3EA}" destId="{0B67ADA4-CA8A-4993-8EDC-711B74FE3471}" srcOrd="0" destOrd="0" presId="urn:microsoft.com/office/officeart/2005/8/layout/vProcess5"/>
    <dgm:cxn modelId="{9E36192A-F7A0-4E6F-994F-52DDB618BFA0}" type="presOf" srcId="{D0F07F19-1F50-4B42-A7A0-278DF9D25BB1}" destId="{F7C64FE4-B743-4173-AF38-E15B373860BB}" srcOrd="0" destOrd="0" presId="urn:microsoft.com/office/officeart/2005/8/layout/vProcess5"/>
    <dgm:cxn modelId="{893DC0C3-8466-4BE3-AEFA-2743167A1ED0}" type="presParOf" srcId="{F7C64FE4-B743-4173-AF38-E15B373860BB}" destId="{38EDE452-776E-43EB-9FFD-1764B73AB173}" srcOrd="0" destOrd="0" presId="urn:microsoft.com/office/officeart/2005/8/layout/vProcess5"/>
    <dgm:cxn modelId="{607EE7D1-E453-4D56-93ED-F71C5F7D994E}" type="presParOf" srcId="{F7C64FE4-B743-4173-AF38-E15B373860BB}" destId="{0B67ADA4-CA8A-4993-8EDC-711B74FE3471}" srcOrd="1" destOrd="0" presId="urn:microsoft.com/office/officeart/2005/8/layout/vProcess5"/>
    <dgm:cxn modelId="{821A6E75-62CD-4999-9B0F-E630973CB9CA}" type="presParOf" srcId="{F7C64FE4-B743-4173-AF38-E15B373860BB}" destId="{405FA4F9-A4F2-41D6-9219-6B8F7BDA8381}" srcOrd="2" destOrd="0" presId="urn:microsoft.com/office/officeart/2005/8/layout/vProcess5"/>
    <dgm:cxn modelId="{6D368D35-B737-4ED4-B862-B53E9AADA4D6}" type="presParOf" srcId="{F7C64FE4-B743-4173-AF38-E15B373860BB}" destId="{5AB96C3F-D58E-473B-A56C-B96601A4946E}" srcOrd="3" destOrd="0" presId="urn:microsoft.com/office/officeart/2005/8/layout/vProcess5"/>
    <dgm:cxn modelId="{D0014917-0D7F-43EE-9B9C-0A00922F6586}" type="presParOf" srcId="{F7C64FE4-B743-4173-AF38-E15B373860BB}" destId="{84D734DB-1E0E-49A7-ACE4-6CCCAF804530}" srcOrd="4" destOrd="0" presId="urn:microsoft.com/office/officeart/2005/8/layout/vProcess5"/>
    <dgm:cxn modelId="{0658D4E9-FCBF-4FDD-ABC7-01C1653F8C3E}" type="presParOf" srcId="{F7C64FE4-B743-4173-AF38-E15B373860BB}" destId="{578C96F7-D8D7-499E-9CC3-D9A5DB9DC83F}" srcOrd="5" destOrd="0" presId="urn:microsoft.com/office/officeart/2005/8/layout/vProcess5"/>
    <dgm:cxn modelId="{B8DA95D9-28E0-41DF-BD1B-B4CB01466931}" type="presParOf" srcId="{F7C64FE4-B743-4173-AF38-E15B373860BB}" destId="{A08E84C5-5E68-4E21-B4DB-28C02149B48D}" srcOrd="6" destOrd="0" presId="urn:microsoft.com/office/officeart/2005/8/layout/vProcess5"/>
    <dgm:cxn modelId="{5E855447-B487-4D76-B7EE-CDC5563FBB4A}" type="presParOf" srcId="{F7C64FE4-B743-4173-AF38-E15B373860BB}" destId="{9040DEDB-962D-4ED4-AA24-252FD688E02B}" srcOrd="7" destOrd="0" presId="urn:microsoft.com/office/officeart/2005/8/layout/vProcess5"/>
    <dgm:cxn modelId="{566BACF2-5592-48FA-B730-0EDEA3C76324}" type="presParOf" srcId="{F7C64FE4-B743-4173-AF38-E15B373860BB}" destId="{92E5CC41-FB5A-4FE2-9357-0C5654596570}" srcOrd="8" destOrd="0" presId="urn:microsoft.com/office/officeart/2005/8/layout/vProcess5"/>
    <dgm:cxn modelId="{36E2661E-2308-42BB-B5CC-C464626C6E30}" type="presParOf" srcId="{F7C64FE4-B743-4173-AF38-E15B373860BB}" destId="{B9D6B22D-9426-4009-9F4B-E23444465FC2}" srcOrd="9" destOrd="0" presId="urn:microsoft.com/office/officeart/2005/8/layout/vProcess5"/>
    <dgm:cxn modelId="{F8854623-E61D-46A2-90FA-526F784D6E77}" type="presParOf" srcId="{F7C64FE4-B743-4173-AF38-E15B373860BB}" destId="{127F8C9A-3146-47D5-91B9-AAB5F9130A99}" srcOrd="10" destOrd="0" presId="urn:microsoft.com/office/officeart/2005/8/layout/vProcess5"/>
    <dgm:cxn modelId="{6E297F96-8951-4D20-B2C4-5E89031E1372}" type="presParOf" srcId="{F7C64FE4-B743-4173-AF38-E15B373860BB}" destId="{5E11C8B0-7EAB-40EC-B2CC-FDF2186283A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CCB0-FE2C-4B39-92FA-86E015360BFE}">
      <dsp:nvSpPr>
        <dsp:cNvPr id="0" name=""/>
        <dsp:cNvSpPr/>
      </dsp:nvSpPr>
      <dsp:spPr>
        <a:xfrm>
          <a:off x="0" y="5976"/>
          <a:ext cx="6234544" cy="556870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C54-593D-4FE9-AFCD-C77EE53A4F01}">
      <dsp:nvSpPr>
        <dsp:cNvPr id="0" name=""/>
        <dsp:cNvSpPr/>
      </dsp:nvSpPr>
      <dsp:spPr>
        <a:xfrm>
          <a:off x="168453" y="131272"/>
          <a:ext cx="306577" cy="306278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2F504-21FD-4710-AB54-6DD4AE8B1DEB}">
      <dsp:nvSpPr>
        <dsp:cNvPr id="0" name=""/>
        <dsp:cNvSpPr/>
      </dsp:nvSpPr>
      <dsp:spPr>
        <a:xfrm>
          <a:off x="487807" y="5976"/>
          <a:ext cx="5466183" cy="783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78" tIns="82878" rIns="82878" bIns="82878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Specialize in a specific IT field (e.g., cybersecurity, data science, software development)
</a:t>
          </a:r>
          <a:endParaRPr lang="en-US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487807" y="5976"/>
        <a:ext cx="5466183" cy="783098"/>
      </dsp:txXfrm>
    </dsp:sp>
    <dsp:sp modelId="{CD05AFB1-E184-456B-B0D2-9C36C4272D02}">
      <dsp:nvSpPr>
        <dsp:cNvPr id="0" name=""/>
        <dsp:cNvSpPr/>
      </dsp:nvSpPr>
      <dsp:spPr>
        <a:xfrm>
          <a:off x="0" y="984849"/>
          <a:ext cx="6234544" cy="556870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DC127-8DFD-4460-AE93-0411105DEB60}">
      <dsp:nvSpPr>
        <dsp:cNvPr id="0" name=""/>
        <dsp:cNvSpPr/>
      </dsp:nvSpPr>
      <dsp:spPr>
        <a:xfrm>
          <a:off x="168453" y="1110145"/>
          <a:ext cx="306577" cy="306278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019B-6FF6-4E88-A622-AA77E19BE965}">
      <dsp:nvSpPr>
        <dsp:cNvPr id="0" name=""/>
        <dsp:cNvSpPr/>
      </dsp:nvSpPr>
      <dsp:spPr>
        <a:xfrm>
          <a:off x="487807" y="984849"/>
          <a:ext cx="5466183" cy="783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78" tIns="82878" rIns="82878" bIns="82878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alpha val="60000"/>
                </a:schemeClr>
              </a:solidFill>
            </a:rPr>
            <a:t>Develop soft skills (communication, teamwork, problem-solving)
</a:t>
          </a:r>
          <a:endParaRPr lang="en-US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487807" y="984849"/>
        <a:ext cx="5466183" cy="783098"/>
      </dsp:txXfrm>
    </dsp:sp>
    <dsp:sp modelId="{A8176E5D-B119-4234-91AB-EFE9C2CF80B7}">
      <dsp:nvSpPr>
        <dsp:cNvPr id="0" name=""/>
        <dsp:cNvSpPr/>
      </dsp:nvSpPr>
      <dsp:spPr>
        <a:xfrm>
          <a:off x="0" y="1963723"/>
          <a:ext cx="6234544" cy="556870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5AE0A-C466-4604-9C2E-87F8EA52DD0F}">
      <dsp:nvSpPr>
        <dsp:cNvPr id="0" name=""/>
        <dsp:cNvSpPr/>
      </dsp:nvSpPr>
      <dsp:spPr>
        <a:xfrm>
          <a:off x="168453" y="2089018"/>
          <a:ext cx="306577" cy="306278"/>
        </a:xfrm>
        <a:prstGeom prst="rect">
          <a:avLst/>
        </a:prstGeom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0268-7557-41F6-A6CC-892DF11AAC18}">
      <dsp:nvSpPr>
        <dsp:cNvPr id="0" name=""/>
        <dsp:cNvSpPr/>
      </dsp:nvSpPr>
      <dsp:spPr>
        <a:xfrm>
          <a:off x="487807" y="1963723"/>
          <a:ext cx="5466183" cy="783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78" tIns="82878" rIns="82878" bIns="82878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alpha val="60000"/>
                </a:schemeClr>
              </a:solidFill>
            </a:rPr>
            <a:t>Gain practical experience through internships, projects, or freelancing</a:t>
          </a:r>
          <a:r>
            <a:rPr lang="en-US" sz="1400" kern="1200" dirty="0" smtClean="0">
              <a:solidFill>
                <a:schemeClr val="tx1">
                  <a:alpha val="60000"/>
                </a:schemeClr>
              </a:solidFill>
            </a:rPr>
            <a:t>
</a:t>
          </a:r>
          <a:endParaRPr lang="en-US" sz="14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487807" y="1963723"/>
        <a:ext cx="5466183" cy="783098"/>
      </dsp:txXfrm>
    </dsp:sp>
    <dsp:sp modelId="{A102E018-9C2C-4317-8572-9362E8FC1AF8}">
      <dsp:nvSpPr>
        <dsp:cNvPr id="0" name=""/>
        <dsp:cNvSpPr/>
      </dsp:nvSpPr>
      <dsp:spPr>
        <a:xfrm>
          <a:off x="0" y="2942596"/>
          <a:ext cx="6234544" cy="556870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CF1D-5822-47BA-A6C2-AC7DC94D5A9C}">
      <dsp:nvSpPr>
        <dsp:cNvPr id="0" name=""/>
        <dsp:cNvSpPr/>
      </dsp:nvSpPr>
      <dsp:spPr>
        <a:xfrm>
          <a:off x="168453" y="3067892"/>
          <a:ext cx="306577" cy="306278"/>
        </a:xfrm>
        <a:prstGeom prst="rect">
          <a:avLst/>
        </a:prstGeom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34FC-081B-4BC5-BE4E-70E96448CBC7}">
      <dsp:nvSpPr>
        <dsp:cNvPr id="0" name=""/>
        <dsp:cNvSpPr/>
      </dsp:nvSpPr>
      <dsp:spPr>
        <a:xfrm>
          <a:off x="487807" y="2942596"/>
          <a:ext cx="5466183" cy="783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78" tIns="82878" rIns="82878" bIns="82878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alpha val="60000"/>
                </a:schemeClr>
              </a:solidFill>
            </a:rPr>
            <a:t>Stay updated with industry trends and emerging technologies</a:t>
          </a:r>
          <a:r>
            <a:rPr lang="en-US" sz="1500" kern="1200" dirty="0" smtClean="0">
              <a:solidFill>
                <a:schemeClr val="tx1">
                  <a:alpha val="60000"/>
                </a:schemeClr>
              </a:solidFill>
            </a:rPr>
            <a:t>
</a:t>
          </a:r>
          <a:endParaRPr lang="en-US" sz="15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487807" y="2942596"/>
        <a:ext cx="5466183" cy="783098"/>
      </dsp:txXfrm>
    </dsp:sp>
    <dsp:sp modelId="{E3FB0205-9E6F-404E-BB9F-D3662F49AF1C}">
      <dsp:nvSpPr>
        <dsp:cNvPr id="0" name=""/>
        <dsp:cNvSpPr/>
      </dsp:nvSpPr>
      <dsp:spPr>
        <a:xfrm>
          <a:off x="0" y="3921469"/>
          <a:ext cx="6234544" cy="556870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9F0BE-38ED-4AA0-BD0F-6AEA778C8DB9}">
      <dsp:nvSpPr>
        <dsp:cNvPr id="0" name=""/>
        <dsp:cNvSpPr/>
      </dsp:nvSpPr>
      <dsp:spPr>
        <a:xfrm>
          <a:off x="168453" y="4046765"/>
          <a:ext cx="306577" cy="306278"/>
        </a:xfrm>
        <a:prstGeom prst="rect">
          <a:avLst/>
        </a:prstGeom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F5FA3-DAEB-4780-B272-E569966A52CF}">
      <dsp:nvSpPr>
        <dsp:cNvPr id="0" name=""/>
        <dsp:cNvSpPr/>
      </dsp:nvSpPr>
      <dsp:spPr>
        <a:xfrm>
          <a:off x="468347" y="3921469"/>
          <a:ext cx="5466183" cy="783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78" tIns="82878" rIns="82878" bIns="82878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alpha val="60000"/>
                </a:schemeClr>
              </a:solidFill>
            </a:rPr>
            <a:t>Build a professional network (mentors, peers, industry connections)</a:t>
          </a:r>
          <a:r>
            <a:rPr lang="en-US" sz="1500" kern="1200" dirty="0" smtClean="0">
              <a:solidFill>
                <a:schemeClr val="tx1">
                  <a:alpha val="60000"/>
                </a:schemeClr>
              </a:solidFill>
            </a:rPr>
            <a:t>
</a:t>
          </a:r>
          <a:endParaRPr lang="en-US" sz="15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468347" y="3921469"/>
        <a:ext cx="5466183" cy="783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CEA98-93B9-4B2D-B9B9-9537AD997164}">
      <dsp:nvSpPr>
        <dsp:cNvPr id="0" name=""/>
        <dsp:cNvSpPr/>
      </dsp:nvSpPr>
      <dsp:spPr>
        <a:xfrm>
          <a:off x="139217" y="1344539"/>
          <a:ext cx="1924367" cy="163050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F9D57-96B4-483D-A747-06D859B5D858}">
      <dsp:nvSpPr>
        <dsp:cNvPr id="0" name=""/>
        <dsp:cNvSpPr/>
      </dsp:nvSpPr>
      <dsp:spPr>
        <a:xfrm>
          <a:off x="0" y="3274165"/>
          <a:ext cx="3408787" cy="1087926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2000" kern="1200" dirty="0" smtClean="0">
              <a:solidFill>
                <a:schemeClr val="accent1">
                  <a:lumMod val="50000"/>
                </a:schemeClr>
              </a:solidFill>
            </a:rPr>
            <a:t>Final year: Focus on specialization, skill acquisition, and networking.</a:t>
          </a:r>
          <a:endParaRPr lang="en-US" sz="2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1864" y="3306029"/>
        <a:ext cx="3345059" cy="1024198"/>
      </dsp:txXfrm>
    </dsp:sp>
    <dsp:sp modelId="{857B4CA8-411B-47F9-AD8E-CC9E8998191B}">
      <dsp:nvSpPr>
        <dsp:cNvPr id="0" name=""/>
        <dsp:cNvSpPr/>
      </dsp:nvSpPr>
      <dsp:spPr>
        <a:xfrm>
          <a:off x="55699" y="355318"/>
          <a:ext cx="1924367" cy="516034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1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55699" y="355318"/>
        <a:ext cx="1924367" cy="516034"/>
      </dsp:txXfrm>
    </dsp:sp>
    <dsp:sp modelId="{175B4889-8837-4A51-B8E4-43DED68FD91D}">
      <dsp:nvSpPr>
        <dsp:cNvPr id="0" name=""/>
        <dsp:cNvSpPr/>
      </dsp:nvSpPr>
      <dsp:spPr>
        <a:xfrm>
          <a:off x="5088177" y="1514694"/>
          <a:ext cx="1490479" cy="92467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D261B-380A-44B9-A99B-A72499989074}">
      <dsp:nvSpPr>
        <dsp:cNvPr id="0" name=""/>
        <dsp:cNvSpPr/>
      </dsp:nvSpPr>
      <dsp:spPr>
        <a:xfrm>
          <a:off x="4111557" y="3270719"/>
          <a:ext cx="3577984" cy="1281302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50000"/>
                </a:schemeClr>
              </a:solidFill>
            </a:rPr>
            <a:t>1-2 years post-graduation: Gain industry experience, build a portfolio, and establish a professional network</a:t>
          </a:r>
          <a:r>
            <a:rPr lang="en-US" sz="1600" kern="1200" dirty="0" smtClean="0">
              <a:solidFill>
                <a:schemeClr val="accent1">
                  <a:lumMod val="50000"/>
                </a:schemeClr>
              </a:solidFill>
            </a:rPr>
            <a:t>.
</a:t>
          </a:r>
          <a:endParaRPr lang="en-US" sz="16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149085" y="3308247"/>
        <a:ext cx="3502928" cy="1206246"/>
      </dsp:txXfrm>
    </dsp:sp>
    <dsp:sp modelId="{494B1894-FA4F-4EC1-8E8E-68AEB4899B72}">
      <dsp:nvSpPr>
        <dsp:cNvPr id="0" name=""/>
        <dsp:cNvSpPr/>
      </dsp:nvSpPr>
      <dsp:spPr>
        <a:xfrm>
          <a:off x="4852125" y="498724"/>
          <a:ext cx="1924367" cy="516034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2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4852125" y="498724"/>
        <a:ext cx="1924367" cy="516034"/>
      </dsp:txXfrm>
    </dsp:sp>
    <dsp:sp modelId="{EA1B9F6F-093C-4E75-8A08-13CC63E48A2A}">
      <dsp:nvSpPr>
        <dsp:cNvPr id="0" name=""/>
        <dsp:cNvSpPr/>
      </dsp:nvSpPr>
      <dsp:spPr>
        <a:xfrm>
          <a:off x="9587166" y="1192918"/>
          <a:ext cx="1924367" cy="163050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589D1-3A2C-4500-AF5C-B9B478C9C905}">
      <dsp:nvSpPr>
        <dsp:cNvPr id="0" name=""/>
        <dsp:cNvSpPr/>
      </dsp:nvSpPr>
      <dsp:spPr>
        <a:xfrm rot="10800000" flipV="1">
          <a:off x="9112121" y="3354570"/>
          <a:ext cx="3021345" cy="826786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50000"/>
                </a:schemeClr>
              </a:solidFill>
            </a:rPr>
            <a:t>3-5 years: Consider starting your own company or advancing to leadership roles.</a:t>
          </a:r>
          <a:r>
            <a:rPr lang="en-US" sz="1600" kern="1200" dirty="0" smtClean="0">
              <a:solidFill>
                <a:schemeClr val="accent1">
                  <a:lumMod val="50000"/>
                </a:schemeClr>
              </a:solidFill>
            </a:rPr>
            <a:t>
</a:t>
          </a:r>
          <a:endParaRPr lang="en-US" sz="1600" kern="1200" dirty="0">
            <a:solidFill>
              <a:schemeClr val="accent1">
                <a:lumMod val="50000"/>
              </a:schemeClr>
            </a:solidFill>
          </a:endParaRPr>
        </a:p>
      </dsp:txBody>
      <dsp:txXfrm rot="-10800000">
        <a:off x="9136337" y="3378786"/>
        <a:ext cx="2972913" cy="778354"/>
      </dsp:txXfrm>
    </dsp:sp>
    <dsp:sp modelId="{9BB768B8-97D3-4773-9C90-8CAAE2C66A90}">
      <dsp:nvSpPr>
        <dsp:cNvPr id="0" name=""/>
        <dsp:cNvSpPr/>
      </dsp:nvSpPr>
      <dsp:spPr>
        <a:xfrm>
          <a:off x="9585223" y="456326"/>
          <a:ext cx="1924367" cy="516034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3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9585223" y="456326"/>
        <a:ext cx="1924367" cy="51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7ADA4-CA8A-4993-8EDC-711B74FE3471}">
      <dsp:nvSpPr>
        <dsp:cNvPr id="0" name=""/>
        <dsp:cNvSpPr/>
      </dsp:nvSpPr>
      <dsp:spPr>
        <a:xfrm>
          <a:off x="0" y="0"/>
          <a:ext cx="9161573" cy="98915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>
                  <a:alpha val="70000"/>
                </a:schemeClr>
              </a:solidFill>
            </a:rPr>
            <a:t>1. Technical skills: 60% (foundation laid, but specialization needed)</a:t>
          </a:r>
          <a:endParaRPr lang="en-US" sz="3200" kern="1200" dirty="0">
            <a:solidFill>
              <a:schemeClr val="tx1">
                <a:alpha val="70000"/>
              </a:schemeClr>
            </a:solidFill>
          </a:endParaRPr>
        </a:p>
      </dsp:txBody>
      <dsp:txXfrm>
        <a:off x="28971" y="28971"/>
        <a:ext cx="8010617" cy="931211"/>
      </dsp:txXfrm>
    </dsp:sp>
    <dsp:sp modelId="{405FA4F9-A4F2-41D6-9219-6B8F7BDA8381}">
      <dsp:nvSpPr>
        <dsp:cNvPr id="0" name=""/>
        <dsp:cNvSpPr/>
      </dsp:nvSpPr>
      <dsp:spPr>
        <a:xfrm>
          <a:off x="767281" y="1168999"/>
          <a:ext cx="9161573" cy="989153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accent1">
                  <a:lumMod val="20000"/>
                  <a:lumOff val="80000"/>
                </a:schemeClr>
              </a:solidFill>
            </a:rPr>
            <a:t>2. Soft skills: 40% (development needed)</a:t>
          </a:r>
          <a:endParaRPr lang="en-US" sz="3600" kern="1200" dirty="0">
            <a:solidFill>
              <a:schemeClr val="accent1">
                <a:lumMod val="20000"/>
                <a:lumOff val="80000"/>
              </a:schemeClr>
            </a:solidFill>
          </a:endParaRPr>
        </a:p>
      </dsp:txBody>
      <dsp:txXfrm>
        <a:off x="796252" y="1197970"/>
        <a:ext cx="7693400" cy="931211"/>
      </dsp:txXfrm>
    </dsp:sp>
    <dsp:sp modelId="{5AB96C3F-D58E-473B-A56C-B96601A4946E}">
      <dsp:nvSpPr>
        <dsp:cNvPr id="0" name=""/>
        <dsp:cNvSpPr/>
      </dsp:nvSpPr>
      <dsp:spPr>
        <a:xfrm>
          <a:off x="1523111" y="2337999"/>
          <a:ext cx="9161573" cy="98915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alpha val="70000"/>
                </a:schemeClr>
              </a:solidFill>
            </a:rPr>
            <a:t>3. Practical experience: 30% (limited, but potential for growth)</a:t>
          </a:r>
          <a:endParaRPr lang="en-US" sz="3600" kern="1200" dirty="0">
            <a:solidFill>
              <a:schemeClr val="tx1">
                <a:alpha val="70000"/>
              </a:schemeClr>
            </a:solidFill>
          </a:endParaRPr>
        </a:p>
      </dsp:txBody>
      <dsp:txXfrm>
        <a:off x="1552082" y="2366970"/>
        <a:ext cx="7704852" cy="931211"/>
      </dsp:txXfrm>
    </dsp:sp>
    <dsp:sp modelId="{84D734DB-1E0E-49A7-ACE4-6CCCAF804530}">
      <dsp:nvSpPr>
        <dsp:cNvPr id="0" name=""/>
        <dsp:cNvSpPr/>
      </dsp:nvSpPr>
      <dsp:spPr>
        <a:xfrm>
          <a:off x="2290393" y="3506998"/>
          <a:ext cx="9161573" cy="98915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alpha val="70000"/>
                </a:schemeClr>
              </a:solidFill>
            </a:rPr>
            <a:t>4. Practical experience: 30% (limited, but potential for growth)</a:t>
          </a:r>
          <a:endParaRPr lang="en-US" sz="3600" kern="1200" dirty="0">
            <a:solidFill>
              <a:schemeClr val="tx1">
                <a:alpha val="70000"/>
              </a:schemeClr>
            </a:solidFill>
          </a:endParaRPr>
        </a:p>
      </dsp:txBody>
      <dsp:txXfrm>
        <a:off x="2319364" y="3535969"/>
        <a:ext cx="7693400" cy="931211"/>
      </dsp:txXfrm>
    </dsp:sp>
    <dsp:sp modelId="{578C96F7-D8D7-499E-9CC3-D9A5DB9DC83F}">
      <dsp:nvSpPr>
        <dsp:cNvPr id="0" name=""/>
        <dsp:cNvSpPr/>
      </dsp:nvSpPr>
      <dsp:spPr>
        <a:xfrm>
          <a:off x="8518623" y="757601"/>
          <a:ext cx="642949" cy="6429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>
        <a:off x="8663287" y="757601"/>
        <a:ext cx="353621" cy="483819"/>
      </dsp:txXfrm>
    </dsp:sp>
    <dsp:sp modelId="{A08E84C5-5E68-4E21-B4DB-28C02149B48D}">
      <dsp:nvSpPr>
        <dsp:cNvPr id="0" name=""/>
        <dsp:cNvSpPr/>
      </dsp:nvSpPr>
      <dsp:spPr>
        <a:xfrm>
          <a:off x="9285905" y="1926601"/>
          <a:ext cx="642949" cy="6429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>
        <a:off x="9430569" y="1926601"/>
        <a:ext cx="353621" cy="483819"/>
      </dsp:txXfrm>
    </dsp:sp>
    <dsp:sp modelId="{9040DEDB-962D-4ED4-AA24-252FD688E02B}">
      <dsp:nvSpPr>
        <dsp:cNvPr id="0" name=""/>
        <dsp:cNvSpPr/>
      </dsp:nvSpPr>
      <dsp:spPr>
        <a:xfrm>
          <a:off x="10041735" y="3095600"/>
          <a:ext cx="642949" cy="6429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>
        <a:off x="10186399" y="3095600"/>
        <a:ext cx="353621" cy="48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9/26/2024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8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1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2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82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0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45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3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7EE9-F079-4AED-9858-DCD74447B2DE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FD72-49BE-4A27-B81D-6695ECD46A0C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397F0DEF-140C-43BE-9FE2-8C6F0F16B2BD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Lesson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9071F196-4D99-4CA1-AF3D-D9270AA86530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475C95-6709-4448-8164-8B465DDBFDB6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3818-5B7F-4F38-B42C-7D48EDABA17E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9D8F-547E-4C36-AE3A-50B051D9F239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A408-237F-4430-903D-49994B8E1677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8CE4-6594-4434-AA7B-C5DDAFBE02A0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76FD-E365-4307-A1BF-FBA56929E02D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4CC3-3A25-40C5-8F52-C7B371775282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904-8E92-4E81-A5F1-2FE23324A701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582-894B-4548-8F6A-77DD222024CA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BCE8B62D-7B77-49C5-A369-DA7962108BC9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6.jp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5.jpg"/><Relationship Id="rId4" Type="http://schemas.openxmlformats.org/officeDocument/2006/relationships/diagramData" Target="../diagrams/data2.xml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women engineers in the laboratory">
            <a:extLst>
              <a:ext uri="{FF2B5EF4-FFF2-40B4-BE49-F238E27FC236}">
                <a16:creationId xmlns:a16="http://schemas.microsoft.com/office/drawing/2014/main" id="{801D26BD-C777-4D54-BB49-2E97776B3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87"/>
            <a:ext cx="12192031" cy="4914912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12D56-3115-4658-A559-1918ADBF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smtClean="0">
                <a:solidFill>
                  <a:srgbClr val="FFFFFF"/>
                </a:solidFill>
              </a:rPr>
              <a:t>Entrepreneurial </a:t>
            </a:r>
            <a:r>
              <a:rPr lang="en-US" sz="4800" dirty="0">
                <a:solidFill>
                  <a:srgbClr val="FFFFFF"/>
                </a:solidFill>
              </a:rPr>
              <a:t>venture in </a:t>
            </a:r>
            <a:r>
              <a:rPr lang="en-US" sz="4800" dirty="0" smtClean="0">
                <a:solidFill>
                  <a:srgbClr val="FFFFFF"/>
                </a:solidFill>
              </a:rPr>
              <a:t>IT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8BE92-E817-4C9A-B197-64FAE3ED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66359"/>
            <a:ext cx="3073745" cy="1188721"/>
          </a:xfrm>
        </p:spPr>
        <p:txBody>
          <a:bodyPr anchor="ctr">
            <a:normAutofit/>
          </a:bodyPr>
          <a:lstStyle/>
          <a:p>
            <a:r>
              <a:rPr lang="en-US" sz="1500" dirty="0" smtClean="0"/>
              <a:t>Information </a:t>
            </a:r>
            <a:r>
              <a:rPr lang="en-US" sz="1500" smtClean="0"/>
              <a:t>technology field</a:t>
            </a:r>
            <a:endParaRPr lang="en-US" sz="1500" dirty="0"/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68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516836"/>
            <a:ext cx="4544291" cy="17575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Current Strengths: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2521527"/>
            <a:ext cx="5861360" cy="4211266"/>
          </a:xfrm>
        </p:spPr>
        <p:txBody>
          <a:bodyPr vert="horz" lIns="0" tIns="45720" rIns="0" bIns="45720" rtlCol="0">
            <a:normAutofit fontScale="85000" lnSpcReduction="20000"/>
          </a:bodyPr>
          <a:lstStyle/>
          <a:p>
            <a:pPr marL="216000" indent="0">
              <a:spcAft>
                <a:spcPts val="0"/>
              </a:spcAft>
              <a:buFont typeface="Calibri" panose="020F0502020204030204" pitchFamily="34" charset="0"/>
              <a:buNone/>
            </a:pP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500" dirty="0">
                <a:solidFill>
                  <a:srgbClr val="FFFFFF"/>
                </a:solidFill>
              </a:rPr>
              <a:t>IT knowledge foundation (programming, networking, databases</a:t>
            </a:r>
            <a:r>
              <a:rPr lang="en-US" sz="3500" dirty="0" smtClean="0">
                <a:solidFill>
                  <a:srgbClr val="FFFFFF"/>
                </a:solidFill>
              </a:rPr>
              <a:t>)</a:t>
            </a:r>
          </a:p>
          <a:p>
            <a:pPr marL="188913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3500" dirty="0">
              <a:solidFill>
                <a:srgbClr val="FFFFFF"/>
              </a:solidFill>
            </a:endParaRP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500" dirty="0">
                <a:solidFill>
                  <a:srgbClr val="FFFFFF"/>
                </a:solidFill>
              </a:rPr>
              <a:t>Familiarity with industry-standard tools and </a:t>
            </a:r>
            <a:r>
              <a:rPr lang="en-US" sz="3500" dirty="0" smtClean="0">
                <a:solidFill>
                  <a:srgbClr val="FFFFFF"/>
                </a:solidFill>
              </a:rPr>
              <a:t>technologies</a:t>
            </a:r>
          </a:p>
          <a:p>
            <a:pPr marL="188913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3500" dirty="0">
              <a:solidFill>
                <a:srgbClr val="FFFFFF"/>
              </a:solidFill>
            </a:endParaRP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500" dirty="0">
                <a:solidFill>
                  <a:srgbClr val="FFFFFF"/>
                </a:solidFill>
              </a:rPr>
              <a:t>Basic understanding of IT concepts and </a:t>
            </a:r>
            <a:r>
              <a:rPr lang="en-US" sz="3500" dirty="0" smtClean="0">
                <a:solidFill>
                  <a:srgbClr val="FFFFFF"/>
                </a:solidFill>
              </a:rPr>
              <a:t>principles</a:t>
            </a:r>
            <a:endParaRPr lang="en-US" sz="35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Laptop screen with some cod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1360" y="10"/>
            <a:ext cx="7534264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1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improvement</a:t>
            </a:r>
            <a:endParaRPr lang="ru-RU" dirty="0"/>
          </a:p>
        </p:txBody>
      </p:sp>
      <p:graphicFrame>
        <p:nvGraphicFramePr>
          <p:cNvPr id="10" name="Content Placeholder 2" descr="Smart Art objec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4216869"/>
              </p:ext>
            </p:extLst>
          </p:nvPr>
        </p:nvGraphicFramePr>
        <p:xfrm>
          <a:off x="0" y="1524000"/>
          <a:ext cx="6234545" cy="471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Content Placeholder 5" descr="Woman with laptop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535" y="1743384"/>
            <a:ext cx="5452508" cy="3812874"/>
          </a:xfrm>
        </p:spPr>
      </p:pic>
    </p:spTree>
    <p:extLst>
      <p:ext uri="{BB962C8B-B14F-4D97-AF65-F5344CB8AC3E}">
        <p14:creationId xmlns:p14="http://schemas.microsoft.com/office/powerpoint/2010/main" val="35984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Man shows something on laptop">
            <a:extLst>
              <a:ext uri="{FF2B5EF4-FFF2-40B4-BE49-F238E27FC236}">
                <a16:creationId xmlns:a16="http://schemas.microsoft.com/office/drawing/2014/main" id="{22FB2237-B866-4C19-BF30-A9BFA8E15C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B22FA0-BA43-4FB3-B8B8-40528C0A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D203D7-52C0-41AB-9238-F69D5123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D2E63C-40F7-4CF4-BE57-F002221A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/>
              <a:t>Skills to Acquire:</a:t>
            </a:r>
            <a:endParaRPr lang="ru-RU" sz="80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17B3A-F74B-4C4D-837E-EF5358943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35375"/>
            <a:ext cx="12081163" cy="4899169"/>
          </a:xfrm>
        </p:spPr>
        <p:txBody>
          <a:bodyPr numCol="2" spcCol="54000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AutoNum type="arabicPeriod"/>
            </a:pPr>
            <a:r>
              <a:rPr lang="en-US" sz="3600" dirty="0" smtClean="0"/>
              <a:t>Programming </a:t>
            </a:r>
            <a:r>
              <a:rPr lang="en-US" sz="3600" dirty="0"/>
              <a:t>languages (Python, Java, JavaScript</a:t>
            </a:r>
            <a:r>
              <a:rPr lang="en-US" sz="3600" dirty="0" smtClean="0"/>
              <a:t>)</a:t>
            </a:r>
          </a:p>
          <a:p>
            <a:pPr marL="342900" indent="-34290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AutoNum type="arabicPeriod"/>
            </a:pPr>
            <a:r>
              <a:rPr lang="en-US" sz="3600" dirty="0" smtClean="0"/>
              <a:t> </a:t>
            </a:r>
            <a:r>
              <a:rPr lang="en-US" sz="3600" dirty="0"/>
              <a:t>Cloud computing (AWS, Azure, Google Cloud</a:t>
            </a:r>
            <a:r>
              <a:rPr lang="en-US" sz="3600" dirty="0" smtClean="0"/>
              <a:t>)</a:t>
            </a:r>
          </a:p>
          <a:p>
            <a:pPr marL="342900" indent="-34290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AutoNum type="arabicPeriod"/>
            </a:pPr>
            <a:r>
              <a:rPr lang="en-US" sz="3600" dirty="0" smtClean="0"/>
              <a:t> </a:t>
            </a:r>
            <a:r>
              <a:rPr lang="en-US" sz="3600" dirty="0"/>
              <a:t>Data analysis and </a:t>
            </a:r>
            <a:r>
              <a:rPr lang="en-US" sz="3600" dirty="0" smtClean="0"/>
              <a:t>visualization</a:t>
            </a:r>
          </a:p>
          <a:p>
            <a:pPr marL="342900" indent="-34290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AutoNum type="arabicPeriod"/>
            </a:pPr>
            <a:r>
              <a:rPr lang="en-US" sz="3600" dirty="0" smtClean="0"/>
              <a:t> </a:t>
            </a:r>
            <a:r>
              <a:rPr lang="en-US" sz="3600" dirty="0"/>
              <a:t>Cybersecurity </a:t>
            </a:r>
            <a:r>
              <a:rPr lang="en-US" sz="3600" dirty="0" smtClean="0"/>
              <a:t>fundamentals</a:t>
            </a:r>
          </a:p>
          <a:p>
            <a:pPr marL="342900" indent="-34290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AutoNum type="arabicPeriod"/>
            </a:pPr>
            <a:r>
              <a:rPr lang="en-US" sz="3600" dirty="0" smtClean="0"/>
              <a:t> </a:t>
            </a:r>
            <a:r>
              <a:rPr lang="en-US" sz="3600" dirty="0"/>
              <a:t>Project management methodologies (Agile, Scrum)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756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080"/>
            <a:ext cx="12182338" cy="64052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Action Plan:</a:t>
            </a:r>
            <a:endParaRPr lang="ru-RU" sz="4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083690"/>
            <a:ext cx="6428509" cy="4164710"/>
          </a:xfrm>
        </p:spPr>
        <p:txBody>
          <a:bodyPr>
            <a:noAutofit/>
          </a:bodyPr>
          <a:lstStyle/>
          <a:p>
            <a:r>
              <a:rPr lang="en-US" sz="2400" dirty="0"/>
              <a:t>Take electives or online courses to specialize in your chosen field.</a:t>
            </a:r>
            <a:endParaRPr lang="en-US" sz="2400" dirty="0"/>
          </a:p>
          <a:p>
            <a:r>
              <a:rPr lang="en-US" sz="2400" dirty="0"/>
              <a:t> Participate in hackathons, coding challenges, or group projects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Attend industry events, conferences, or </a:t>
            </a:r>
            <a:r>
              <a:rPr lang="en-US" sz="2400" dirty="0" smtClean="0"/>
              <a:t>webinars</a:t>
            </a:r>
          </a:p>
          <a:p>
            <a:r>
              <a:rPr lang="en-US" sz="2400" dirty="0"/>
              <a:t>Network with professionals through LinkedIn or mentorship programs.</a:t>
            </a:r>
            <a:endParaRPr lang="en-US" sz="2400" dirty="0"/>
          </a:p>
          <a:p>
            <a:r>
              <a:rPr lang="en-US" sz="2400" dirty="0"/>
              <a:t>Consider internships or part-time jobs for practical experience.</a:t>
            </a:r>
            <a:endParaRPr lang="en-US" sz="24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pic>
        <p:nvPicPr>
          <p:cNvPr id="23" name="Picture Placeholder 22" descr="Hand on the keyboard">
            <a:extLst>
              <a:ext uri="{FF2B5EF4-FFF2-40B4-BE49-F238E27FC236}">
                <a16:creationId xmlns:a16="http://schemas.microsoft.com/office/drawing/2014/main" id="{F00E1472-27F6-44F9-9FC8-BE4D077BF7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056" y="928256"/>
            <a:ext cx="5624150" cy="453043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1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an and woman discuss some document">
            <a:extLst>
              <a:ext uri="{FF2B5EF4-FFF2-40B4-BE49-F238E27FC236}">
                <a16:creationId xmlns:a16="http://schemas.microsoft.com/office/drawing/2014/main" id="{34A80249-1835-46E9-87C9-48F4BEE1E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26252" y="132482"/>
            <a:ext cx="13283270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87AB-AE63-4AD3-BA85-0F4412B6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9E194F-ECD6-4685-8562-5B7AB40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C92D3-8AE6-4260-8F63-97ED33A0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Timeline:</a:t>
            </a:r>
            <a:endParaRPr lang="en-US" sz="6600" b="1" dirty="0"/>
          </a:p>
        </p:txBody>
      </p:sp>
      <p:graphicFrame>
        <p:nvGraphicFramePr>
          <p:cNvPr id="13" name="Content Placeholder 5" descr="Smart Art object">
            <a:extLst>
              <a:ext uri="{FF2B5EF4-FFF2-40B4-BE49-F238E27FC236}">
                <a16:creationId xmlns:a16="http://schemas.microsoft.com/office/drawing/2014/main" id="{4FB62979-011B-4BFB-BCF9-8CD712EA23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92159734"/>
              </p:ext>
            </p:extLst>
          </p:nvPr>
        </p:nvGraphicFramePr>
        <p:xfrm>
          <a:off x="-5308" y="1577649"/>
          <a:ext cx="12441382" cy="4597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1" y="2584510"/>
            <a:ext cx="3609383" cy="2095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50" y="2559019"/>
            <a:ext cx="3496449" cy="2103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" y="2575643"/>
            <a:ext cx="3393980" cy="21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2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8A8EB-D811-4893-84F0-8DC998D6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Gap Analysis Metrics:</a:t>
            </a:r>
            <a:endParaRPr lang="en-US" sz="6000" b="1" dirty="0"/>
          </a:p>
        </p:txBody>
      </p:sp>
      <p:graphicFrame>
        <p:nvGraphicFramePr>
          <p:cNvPr id="5" name="Content Placeholder 2" descr="Smart 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69954009"/>
              </p:ext>
            </p:extLst>
          </p:nvPr>
        </p:nvGraphicFramePr>
        <p:xfrm>
          <a:off x="643050" y="1579418"/>
          <a:ext cx="11451967" cy="449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034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8FE7D-043F-42AF-B4AB-DB9AFF9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4892956"/>
            <a:ext cx="10629033" cy="743682"/>
          </a:xfrm>
        </p:spPr>
        <p:txBody>
          <a:bodyPr/>
          <a:lstStyle/>
          <a:p>
            <a:r>
              <a:rPr lang="en-US" sz="8000" b="1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6EF91-820B-4DA2-B398-3E168AFF1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891" y="5636638"/>
            <a:ext cx="10628652" cy="611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I’m approximately </a:t>
            </a:r>
            <a:r>
              <a:rPr lang="en-US" sz="3200" dirty="0"/>
              <a:t>60-70% on track to reaching </a:t>
            </a:r>
            <a:r>
              <a:rPr lang="en-US" sz="3200" dirty="0" smtClean="0"/>
              <a:t>my </a:t>
            </a:r>
            <a:r>
              <a:rPr lang="en-US" sz="3200" dirty="0"/>
              <a:t>goal.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Placeholder 13" descr="Students group&#10;">
            <a:extLst>
              <a:ext uri="{FF2B5EF4-FFF2-40B4-BE49-F238E27FC236}">
                <a16:creationId xmlns:a16="http://schemas.microsoft.com/office/drawing/2014/main" id="{E923BD5B-22B6-4E92-B95F-5F7B646738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2" y="0"/>
            <a:ext cx="12183550" cy="4578350"/>
          </a:xfrm>
        </p:spPr>
      </p:pic>
    </p:spTree>
    <p:extLst>
      <p:ext uri="{BB962C8B-B14F-4D97-AF65-F5344CB8AC3E}">
        <p14:creationId xmlns:p14="http://schemas.microsoft.com/office/powerpoint/2010/main" val="14098990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lassic-Corporate_Teach a Course_02_Win32_MO - v3" id="{9EE2A5A3-E40E-40AC-9760-FB610F2897F3}" vid="{7FC277D3-686C-411B-BE49-3E65515A7D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C65060F-1094-41F3-95E3-03DA10677C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09386F-CDB5-4CE9-AE70-AE4E53A633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8F16D9-EB65-4F11-9CD9-58377B437C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0</TotalTime>
  <Words>345</Words>
  <Application>Microsoft Office PowerPoint</Application>
  <PresentationFormat>Widescreen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Wingdings</vt:lpstr>
      <vt:lpstr>RetrospectVTI</vt:lpstr>
      <vt:lpstr> Entrepreneurial venture in IT</vt:lpstr>
      <vt:lpstr>Current Strengths:</vt:lpstr>
      <vt:lpstr>Areas of improvement</vt:lpstr>
      <vt:lpstr>Skills to Acquire:</vt:lpstr>
      <vt:lpstr>Action Plan:</vt:lpstr>
      <vt:lpstr>Timeline:</vt:lpstr>
      <vt:lpstr>Gap Analysis Metrics: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2024-09-25T23:26:03Z</dcterms:created>
  <dcterms:modified xsi:type="dcterms:W3CDTF">2024-09-26T00:34:08Z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